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30279975" cy="42808525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2087563" indent="-16303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4175125" indent="-32607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6264275" indent="-48926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8351838" indent="-6523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CED3"/>
    <a:srgbClr val="FFDE53"/>
    <a:srgbClr val="FFE36D"/>
    <a:srgbClr val="FFEB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30" d="100"/>
          <a:sy n="30" d="100"/>
        </p:scale>
        <p:origin x="640" y="16"/>
      </p:cViewPr>
      <p:guideLst>
        <p:guide orient="horz" pos="13483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FF02EE-C74D-4585-A0D4-2648DB8B4D36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908CBB-C887-4700-8191-1CC0ECBC22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7563"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5125"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275"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1838"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46A0DB-743D-4522-96BA-1135620F871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98" y="13298398"/>
            <a:ext cx="25737979" cy="91760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9A860-92F1-437B-A410-8D0AFF4EE168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B50B-EC35-42E3-9014-9208A74248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A9E07-2510-42C3-BA63-9ECCACFAE163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F7D0-6C0D-4F9F-8AB1-4B32708038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464734" y="2289072"/>
            <a:ext cx="5109748" cy="486946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5501" y="2289072"/>
            <a:ext cx="14824573" cy="486946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CDBB8-B83B-4401-AB05-A7F8C9ACBE5D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3676-0196-4EFC-8FDF-18659F6AA49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9BE1B-B452-4685-9649-D1FA41BCB653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C6E65-7471-4789-A724-69737F18430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910" y="27508442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910" y="18144085"/>
            <a:ext cx="25737979" cy="936436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F9303-F7C9-46D5-BB43-9CC00F561CAF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76815-20BB-4879-BCA8-C3595B7A2C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5501" y="13318210"/>
            <a:ext cx="9967158" cy="3766556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07326" y="13318210"/>
            <a:ext cx="9967158" cy="3766556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04E1-B68F-4CEE-85FF-1B9E2430DDF7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F0705-1D38-461C-A691-DB308C40F18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001" y="9582373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4001" y="13575850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1810" y="9582373"/>
            <a:ext cx="13384168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1810" y="13575850"/>
            <a:ext cx="13384168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04577-EEB7-42AE-B835-220A1BC6810D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7449F-3E71-4856-BF62-648BCC0032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2C74B-806F-42EF-BCBF-A791501AFB8E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4763C-FC45-43A6-9BCB-98C48A0655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7484-D14A-4454-AA7B-EFBC2E5B1A2C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B9F5A-3C9E-4F3E-B31A-C7B0A3391C9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001" y="1704415"/>
            <a:ext cx="9961904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8629" y="1704417"/>
            <a:ext cx="16927349" cy="36535892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001" y="8958084"/>
            <a:ext cx="9961904" cy="29282225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80259-07DB-4158-9EEB-FEFED47B6F16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B0ED9-D54A-400B-BC0D-5D13FF36AA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087" y="29965970"/>
            <a:ext cx="18167985" cy="3537654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5087" y="3825019"/>
            <a:ext cx="18167985" cy="25685115"/>
          </a:xfrm>
        </p:spPr>
        <p:txBody>
          <a:bodyPr rtlCol="0">
            <a:normAutofit/>
          </a:bodyPr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5087" y="33503624"/>
            <a:ext cx="18167985" cy="5024051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946C1-DAF5-4AAE-8A7F-13B842D3A6EA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B448B-9007-46FA-92F9-560FC28441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514475" y="1716088"/>
            <a:ext cx="27251025" cy="713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643" tIns="208822" rIns="417643" bIns="2088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14475" y="9988550"/>
            <a:ext cx="27251025" cy="282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643" tIns="208822" rIns="417643" bIns="2088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4475" y="39679563"/>
            <a:ext cx="7064375" cy="2274887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5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9A04E7-D41C-42EF-A667-26DB47C66AFA}" type="datetimeFigureOut">
              <a:rPr lang="en-US"/>
              <a:pPr>
                <a:defRPr/>
              </a:pPr>
              <a:t>9/13/2021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5738" y="39679563"/>
            <a:ext cx="9588500" cy="2274887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5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01125" y="39679563"/>
            <a:ext cx="7064375" cy="2274887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5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06C558-6C0B-43C6-81D5-6E0574271EE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5pPr>
      <a:lvl6pPr marL="2088215" algn="ctr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4176431" algn="ctr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6264646" algn="ctr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8352861" algn="ctr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5275" indent="-15652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488" indent="-13049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9700" indent="-10429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7263" indent="-10429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413" indent="-10429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3" descr="Poster Head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30279975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11175" y="7319963"/>
            <a:ext cx="14193838" cy="1227137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/>
            <a:r>
              <a:rPr lang="en-GB" sz="5000" b="1" dirty="0">
                <a:latin typeface="Calibri" pitchFamily="34" charset="0"/>
              </a:rPr>
              <a:t>Context and Problem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15778163" y="7305675"/>
            <a:ext cx="13877925" cy="122555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/>
            <a:r>
              <a:rPr lang="en-GB" sz="5000" b="1" dirty="0">
                <a:latin typeface="Calibri" pitchFamily="34" charset="0"/>
              </a:rPr>
              <a:t>Effects of Changes</a:t>
            </a: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511175" y="14663738"/>
            <a:ext cx="14193838" cy="122555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/>
            <a:r>
              <a:rPr lang="en-GB" sz="5000" b="1" dirty="0">
                <a:latin typeface="Calibri" pitchFamily="34" charset="0"/>
              </a:rPr>
              <a:t>Strategy for Change</a:t>
            </a:r>
          </a:p>
        </p:txBody>
      </p:sp>
      <p:sp>
        <p:nvSpPr>
          <p:cNvPr id="2054" name="Rectangle 506"/>
          <p:cNvSpPr>
            <a:spLocks noChangeArrowheads="1"/>
          </p:cNvSpPr>
          <p:nvPr/>
        </p:nvSpPr>
        <p:spPr bwMode="auto">
          <a:xfrm>
            <a:off x="15778163" y="8967788"/>
            <a:ext cx="1450181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 anchor="ctr">
            <a:spAutoFit/>
          </a:bodyPr>
          <a:lstStyle/>
          <a:p>
            <a:pPr marL="390525" indent="-390525">
              <a:buFont typeface="Arial" charset="0"/>
              <a:buChar char="•"/>
            </a:pPr>
            <a:r>
              <a:rPr lang="en-GB" sz="3600" dirty="0">
                <a:cs typeface="Times New Roman" pitchFamily="18" charset="0"/>
              </a:rPr>
              <a:t>In this section it may also be helpful to use bullet points</a:t>
            </a:r>
          </a:p>
          <a:p>
            <a:pPr marL="390525" indent="-390525">
              <a:buFont typeface="Arial" charset="0"/>
              <a:buChar char="•"/>
            </a:pPr>
            <a:r>
              <a:rPr lang="en-GB" sz="3600" dirty="0">
                <a:cs typeface="Times New Roman" pitchFamily="18" charset="0"/>
              </a:rPr>
              <a:t>Explore the effects of the changes made during your project</a:t>
            </a:r>
          </a:p>
          <a:p>
            <a:pPr marL="390525" indent="-390525">
              <a:buFont typeface="Arial" charset="0"/>
              <a:buChar char="•"/>
            </a:pPr>
            <a:r>
              <a:rPr lang="en-GB" sz="3600" dirty="0">
                <a:cs typeface="Times New Roman" pitchFamily="18" charset="0"/>
              </a:rPr>
              <a:t>Starting with the most significant </a:t>
            </a:r>
            <a:r>
              <a:rPr lang="en-GB" sz="3700" dirty="0">
                <a:cs typeface="Times New Roman" pitchFamily="18" charset="0"/>
              </a:rPr>
              <a:t>results.</a:t>
            </a:r>
          </a:p>
          <a:p>
            <a:pPr marL="390525" indent="-390525">
              <a:buFont typeface="Arial" charset="0"/>
              <a:buChar char="•"/>
            </a:pPr>
            <a:r>
              <a:rPr lang="en-GB" sz="3700" dirty="0">
                <a:cs typeface="Times New Roman" pitchFamily="18" charset="0"/>
              </a:rPr>
              <a:t>Include facts and figures </a:t>
            </a:r>
          </a:p>
        </p:txBody>
      </p:sp>
      <p:sp>
        <p:nvSpPr>
          <p:cNvPr id="2055" name="Rectangle 508"/>
          <p:cNvSpPr>
            <a:spLocks noChangeArrowheads="1"/>
          </p:cNvSpPr>
          <p:nvPr/>
        </p:nvSpPr>
        <p:spPr bwMode="auto">
          <a:xfrm>
            <a:off x="15770225" y="32802513"/>
            <a:ext cx="13843000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 anchor="ctr">
            <a:spAutoFit/>
          </a:bodyPr>
          <a:lstStyle/>
          <a:p>
            <a:r>
              <a:rPr lang="en-GB" sz="3700" dirty="0">
                <a:cs typeface="Times New Roman" pitchFamily="18" charset="0"/>
              </a:rPr>
              <a:t>Summarise what lessons have been learned as a result of your work, and what messages others can take away. </a:t>
            </a:r>
          </a:p>
        </p:txBody>
      </p:sp>
      <p:sp>
        <p:nvSpPr>
          <p:cNvPr id="2056" name="TextBox 31"/>
          <p:cNvSpPr txBox="1">
            <a:spLocks noChangeArrowheads="1"/>
          </p:cNvSpPr>
          <p:nvPr/>
        </p:nvSpPr>
        <p:spPr bwMode="auto">
          <a:xfrm>
            <a:off x="15778163" y="30508575"/>
            <a:ext cx="13877925" cy="122555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/>
            <a:r>
              <a:rPr lang="en-GB" sz="5000" b="1" dirty="0">
                <a:latin typeface="Calibri" pitchFamily="34" charset="0"/>
              </a:rPr>
              <a:t>Lessons Learned</a:t>
            </a:r>
          </a:p>
        </p:txBody>
      </p:sp>
      <p:sp>
        <p:nvSpPr>
          <p:cNvPr id="2073" name="Rectangle 2"/>
          <p:cNvSpPr>
            <a:spLocks noChangeArrowheads="1"/>
          </p:cNvSpPr>
          <p:nvPr/>
        </p:nvSpPr>
        <p:spPr bwMode="auto">
          <a:xfrm>
            <a:off x="749300" y="4293343"/>
            <a:ext cx="29019500" cy="2360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 anchor="ctr">
            <a:spAutoFit/>
          </a:bodyPr>
          <a:lstStyle/>
          <a:p>
            <a:pPr algn="ctr">
              <a:defRPr/>
            </a:pPr>
            <a:r>
              <a:rPr lang="en-US" sz="7800" b="1" dirty="0">
                <a:solidFill>
                  <a:schemeClr val="tx2"/>
                </a:solidFill>
                <a:latin typeface="Calibri" pitchFamily="34" charset="0"/>
                <a:cs typeface="+mn-cs"/>
              </a:rPr>
              <a:t>&lt;Abstract Title&gt;</a:t>
            </a:r>
          </a:p>
          <a:p>
            <a:pPr algn="ctr">
              <a:defRPr/>
            </a:pPr>
            <a:r>
              <a:rPr lang="en-US" sz="48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+mn-cs"/>
              </a:rPr>
              <a:t>[name], [job title], [organisation]</a:t>
            </a:r>
            <a:endParaRPr lang="en-US" sz="6400" dirty="0">
              <a:solidFill>
                <a:schemeClr val="tx2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058" name="TextBox 33"/>
          <p:cNvSpPr txBox="1">
            <a:spLocks noChangeArrowheads="1"/>
          </p:cNvSpPr>
          <p:nvPr/>
        </p:nvSpPr>
        <p:spPr bwMode="auto">
          <a:xfrm>
            <a:off x="511175" y="22429788"/>
            <a:ext cx="1367631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marL="390525" indent="-390525">
              <a:buFont typeface="Arial" charset="0"/>
              <a:buChar char="•"/>
            </a:pPr>
            <a:r>
              <a:rPr lang="en-GB" sz="3700" b="1" dirty="0"/>
              <a:t>Include bullet points if you think it’d be helpful</a:t>
            </a:r>
            <a:endParaRPr lang="en-GB" sz="3700" dirty="0"/>
          </a:p>
        </p:txBody>
      </p:sp>
      <p:sp>
        <p:nvSpPr>
          <p:cNvPr id="2059" name="TextBox 36"/>
          <p:cNvSpPr txBox="1">
            <a:spLocks noChangeArrowheads="1"/>
          </p:cNvSpPr>
          <p:nvPr/>
        </p:nvSpPr>
        <p:spPr bwMode="auto">
          <a:xfrm>
            <a:off x="511175" y="8383588"/>
            <a:ext cx="14312900" cy="668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r>
              <a:rPr lang="en-GB" sz="3700" dirty="0"/>
              <a:t>Outline the context and problem identified. Aim for concise and clear language in this section. Recommended length of this section: 100 words.</a:t>
            </a:r>
          </a:p>
          <a:p>
            <a:endParaRPr lang="en-GB" sz="3700" dirty="0"/>
          </a:p>
          <a:p>
            <a:r>
              <a:rPr lang="en-GB" sz="3700" b="1" dirty="0"/>
              <a:t>This template is sized for A0, so text is larger than usual. Text should be no smaller than size 28, but size 37 is preferable.</a:t>
            </a:r>
          </a:p>
          <a:p>
            <a:endParaRPr lang="en-GB" sz="3700" dirty="0"/>
          </a:p>
          <a:p>
            <a:r>
              <a:rPr lang="en-GB" sz="3700" dirty="0"/>
              <a:t>Where possible, we recommend authors use small </a:t>
            </a:r>
            <a:r>
              <a:rPr lang="en-GB" sz="3700" b="1" dirty="0"/>
              <a:t>images</a:t>
            </a:r>
            <a:r>
              <a:rPr lang="en-GB" sz="3700" dirty="0"/>
              <a:t> and </a:t>
            </a:r>
            <a:r>
              <a:rPr lang="en-GB" sz="3700" b="1" dirty="0"/>
              <a:t>data tables </a:t>
            </a:r>
            <a:r>
              <a:rPr lang="en-GB" sz="3700" dirty="0"/>
              <a:t>to improve posters’ visual appeal.</a:t>
            </a:r>
          </a:p>
          <a:p>
            <a:endParaRPr lang="en-GB" sz="3700" dirty="0"/>
          </a:p>
        </p:txBody>
      </p:sp>
      <p:sp>
        <p:nvSpPr>
          <p:cNvPr id="2061" name="Rectangle 24"/>
          <p:cNvSpPr>
            <a:spLocks noChangeArrowheads="1"/>
          </p:cNvSpPr>
          <p:nvPr/>
        </p:nvSpPr>
        <p:spPr bwMode="auto">
          <a:xfrm>
            <a:off x="511175" y="19383375"/>
            <a:ext cx="13990638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r>
              <a:rPr lang="en-GB" sz="3700" dirty="0"/>
              <a:t>Elaborate here on your strategy for addressing the problem (~80 words) </a:t>
            </a:r>
          </a:p>
        </p:txBody>
      </p:sp>
      <p:sp>
        <p:nvSpPr>
          <p:cNvPr id="2062" name="Rectangle 22"/>
          <p:cNvSpPr>
            <a:spLocks noChangeArrowheads="1"/>
          </p:cNvSpPr>
          <p:nvPr/>
        </p:nvSpPr>
        <p:spPr bwMode="auto">
          <a:xfrm>
            <a:off x="15778163" y="20393025"/>
            <a:ext cx="139827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marL="390525" indent="-390525">
              <a:buFont typeface="Arial" charset="0"/>
              <a:buChar char="•"/>
            </a:pPr>
            <a:r>
              <a:rPr lang="en-GB" sz="3700" dirty="0">
                <a:cs typeface="Times New Roman" pitchFamily="18" charset="0"/>
              </a:rPr>
              <a:t>Images can be included, as above.</a:t>
            </a:r>
          </a:p>
          <a:p>
            <a:pPr marL="390525" indent="-390525"/>
            <a:endParaRPr lang="en-GB" sz="3700" dirty="0">
              <a:cs typeface="Times New Roman" pitchFamily="18" charset="0"/>
            </a:endParaRPr>
          </a:p>
          <a:p>
            <a:pPr marL="390525" indent="-390525">
              <a:buFont typeface="Arial" charset="0"/>
              <a:buChar char="•"/>
            </a:pPr>
            <a:r>
              <a:rPr lang="en-GB" sz="3700" dirty="0">
                <a:cs typeface="Times New Roman" pitchFamily="18" charset="0"/>
              </a:rPr>
              <a:t>Other images can be included inline alongside the text</a:t>
            </a:r>
          </a:p>
          <a:p>
            <a:pPr marL="390525" indent="-390525"/>
            <a:endParaRPr lang="en-GB" sz="3700" dirty="0">
              <a:cs typeface="Times New Roman" pitchFamily="18" charset="0"/>
            </a:endParaRPr>
          </a:p>
          <a:p>
            <a:pPr marL="390525" indent="-390525" algn="just">
              <a:buFont typeface="Arial" charset="0"/>
              <a:buChar char="•"/>
            </a:pPr>
            <a:r>
              <a:rPr lang="en-GB" sz="3700" dirty="0">
                <a:cs typeface="Times New Roman" pitchFamily="18" charset="0"/>
              </a:rPr>
              <a:t>When placing images, be careful not to “bury” text! (Text gets lost behind images)</a:t>
            </a:r>
          </a:p>
        </p:txBody>
      </p:sp>
      <p:sp>
        <p:nvSpPr>
          <p:cNvPr id="2063" name="TextBox 31"/>
          <p:cNvSpPr txBox="1">
            <a:spLocks noChangeArrowheads="1"/>
          </p:cNvSpPr>
          <p:nvPr/>
        </p:nvSpPr>
        <p:spPr bwMode="auto">
          <a:xfrm>
            <a:off x="833438" y="30560963"/>
            <a:ext cx="13879512" cy="122555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/>
            <a:r>
              <a:rPr lang="en-GB" sz="5000" b="1" dirty="0">
                <a:latin typeface="Calibri" pitchFamily="34" charset="0"/>
              </a:rPr>
              <a:t>Measurement of Improvement</a:t>
            </a:r>
          </a:p>
        </p:txBody>
      </p:sp>
      <p:sp>
        <p:nvSpPr>
          <p:cNvPr id="2064" name="TextBox 36"/>
          <p:cNvSpPr txBox="1">
            <a:spLocks noChangeArrowheads="1"/>
          </p:cNvSpPr>
          <p:nvPr/>
        </p:nvSpPr>
        <p:spPr bwMode="auto">
          <a:xfrm>
            <a:off x="833438" y="32246888"/>
            <a:ext cx="14312900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r>
              <a:rPr lang="en-GB" sz="3700" dirty="0"/>
              <a:t>Expand here on how you measured improvements (~150 words)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6092488" y="11964988"/>
            <a:ext cx="6042025" cy="741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anchor="ctr"/>
          <a:lstStyle/>
          <a:p>
            <a:pPr algn="ctr">
              <a:defRPr/>
            </a:pPr>
            <a:r>
              <a:rPr lang="en-GB" dirty="0"/>
              <a:t>Data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2772688" y="11964988"/>
            <a:ext cx="6673850" cy="741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anchor="ctr"/>
          <a:lstStyle/>
          <a:p>
            <a:pPr algn="ctr">
              <a:defRPr/>
            </a:pPr>
            <a:r>
              <a:rPr lang="en-GB" dirty="0"/>
              <a:t>Data</a:t>
            </a:r>
          </a:p>
        </p:txBody>
      </p:sp>
      <p:sp>
        <p:nvSpPr>
          <p:cNvPr id="2068" name="Rectangle 31"/>
          <p:cNvSpPr>
            <a:spLocks noChangeArrowheads="1"/>
          </p:cNvSpPr>
          <p:nvPr/>
        </p:nvSpPr>
        <p:spPr bwMode="auto">
          <a:xfrm>
            <a:off x="511175" y="16008350"/>
            <a:ext cx="14312900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r>
              <a:rPr lang="en-GB" sz="3700" dirty="0"/>
              <a:t>Word counts in each section are approximate guides only: </a:t>
            </a:r>
            <a:r>
              <a:rPr lang="en-GB" sz="3700" b="1" dirty="0"/>
              <a:t>Sections may be resized at the author’s discretion, but</a:t>
            </a:r>
            <a:r>
              <a:rPr lang="en-GB" sz="3700" b="1" u="sng" dirty="0"/>
              <a:t> the header and footer must remain in place. DO NOT STRETCH OR SQUEEZE THE HEADER OR FOOTER. </a:t>
            </a:r>
            <a:r>
              <a:rPr lang="en-GB" sz="3700" dirty="0"/>
              <a:t> </a:t>
            </a:r>
            <a:r>
              <a:rPr lang="en-GB" sz="3700" b="1" dirty="0"/>
              <a:t>Don’t forget to edit the contact information in the footer:</a:t>
            </a:r>
            <a:endParaRPr lang="en-GB" sz="3700" b="1" u="sng" dirty="0"/>
          </a:p>
        </p:txBody>
      </p:sp>
      <p:pic>
        <p:nvPicPr>
          <p:cNvPr id="2069" name="Picture 25" descr="Poster Foote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76438"/>
            <a:ext cx="3027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TextBox 36"/>
          <p:cNvSpPr txBox="1">
            <a:spLocks noChangeArrowheads="1"/>
          </p:cNvSpPr>
          <p:nvPr/>
        </p:nvSpPr>
        <p:spPr bwMode="auto">
          <a:xfrm>
            <a:off x="833438" y="40281225"/>
            <a:ext cx="17489487" cy="231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>
              <a:defRPr/>
            </a:pPr>
            <a:r>
              <a:rPr lang="en-GB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 information:</a:t>
            </a:r>
          </a:p>
          <a:p>
            <a:pPr>
              <a:defRPr/>
            </a:pPr>
            <a:r>
              <a:rPr lang="en-GB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[email address]					[web address]					     [twitter handle]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9011" y="1312018"/>
            <a:ext cx="238346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Building a Healthcare Workforce for Improvement in Wales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7116" y="39910871"/>
            <a:ext cx="12094218" cy="30230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79a6cc-7fec-4826-92a2-de013c8578e8">
      <Terms xmlns="http://schemas.microsoft.com/office/infopath/2007/PartnerControls"/>
    </lcf76f155ced4ddcb4097134ff3c332f>
    <TaxCatchAll xmlns="6a484cfe-5ba1-422c-87c4-f1b6b2403152" xsi:nil="true"/>
  </documentManagement>
</p:properties>
</file>

<file path=customXml/item2.xml><?xml version="1.0" encoding="utf-8"?>
<?mso-contentType ?>
<FormTemplates xmlns="http://schemas.microsoft.com/sharepoint/v3/contenttype/form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F92DCA4D17FE4181B613AA21AEEF79" ma:contentTypeVersion="20" ma:contentTypeDescription="Create a new document." ma:contentTypeScope="" ma:versionID="9a1038c9898fc27ad8e0fda07e736573">
  <xsd:schema xmlns:xsd="http://www.w3.org/2001/XMLSchema" xmlns:xs="http://www.w3.org/2001/XMLSchema" xmlns:p="http://schemas.microsoft.com/office/2006/metadata/properties" xmlns:ns2="2479a6cc-7fec-4826-92a2-de013c8578e8" xmlns:ns3="6a484cfe-5ba1-422c-87c4-f1b6b2403152" targetNamespace="http://schemas.microsoft.com/office/2006/metadata/properties" ma:root="true" ma:fieldsID="9074fd116b5c2e9328d55f7cc85f5a77" ns2:_="" ns3:_="">
    <xsd:import namespace="2479a6cc-7fec-4826-92a2-de013c8578e8"/>
    <xsd:import namespace="6a484cfe-5ba1-422c-87c4-f1b6b24031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79a6cc-7fec-4826-92a2-de013c8578e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484cfe-5ba1-422c-87c4-f1b6b2403152" elementFormDefault="qualified">
    <xsd:import namespace="http://schemas.microsoft.com/office/2006/documentManagement/types"/>
    <xsd:import namespace="http://schemas.microsoft.com/office/infopath/2007/PartnerControls"/>
    <xsd:element name="SharedWithUsers" ma:index="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cd95ed7d-cafc-48e9-880d-e21fad1946f2}" ma:internalName="TaxCatchAll" ma:showField="CatchAllData" ma:web="6a484cfe-5ba1-422c-87c4-f1b6b24031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FDA31C-C687-4F5D-A1ED-2E7A0CBF561C}">
  <ds:schemaRefs>
    <ds:schemaRef ds:uri="121e79fe-5d21-4059-bcca-8d7228a3e923"/>
    <ds:schemaRef ds:uri="http://purl.org/dc/terms/"/>
    <ds:schemaRef ds:uri="http://schemas.openxmlformats.org/package/2006/metadata/core-properties"/>
    <ds:schemaRef ds:uri="9b0ca71c-210a-4371-a9c7-9f929c6d7f37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919D4A2-69C8-46EC-9381-0CEDE888D609}"/>
</file>

<file path=customXml/itemProps3.xml><?xml version="1.0" encoding="utf-8"?>
<ds:datastoreItem xmlns:ds="http://schemas.openxmlformats.org/officeDocument/2006/customXml" ds:itemID="{F4494EA0-DE8B-4187-885B-89D358997C7B}"/>
</file>

<file path=docProps/app.xml><?xml version="1.0" encoding="utf-8"?>
<Properties xmlns="http://schemas.openxmlformats.org/officeDocument/2006/extended-properties" xmlns:vt="http://schemas.openxmlformats.org/officeDocument/2006/docPropsVTypes">
  <TotalTime>5360</TotalTime>
  <Words>313</Words>
  <Application>Microsoft Office PowerPoint</Application>
  <PresentationFormat>Custom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WCH</dc:creator>
  <cp:lastModifiedBy>Stacy Lloyd (HEIW)</cp:lastModifiedBy>
  <cp:revision>188</cp:revision>
  <dcterms:created xsi:type="dcterms:W3CDTF">2010-02-03T11:13:51Z</dcterms:created>
  <dcterms:modified xsi:type="dcterms:W3CDTF">2021-09-15T07:04:01Z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0x0101003AF92DCA4D17FE4181B613AA21AEEF79</vt:lpwstr>
  </property>
  <property fmtid="{D5CDD505-2E9C-101B-9397-08002B2CF9AE}" pid="3" name="Order">
    <vt:r8>200</vt:r8>
  </property>
  <property fmtid="{D5CDD505-2E9C-101B-9397-08002B2CF9AE}" pid="4" name="_ExtendedDescription">
    <vt:lpwstr/>
  </property>
</Properties>
</file>