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56" r:id="rId5"/>
    <p:sldId id="257" r:id="rId6"/>
    <p:sldId id="259" r:id="rId7"/>
    <p:sldId id="261" r:id="rId8"/>
    <p:sldId id="265" r:id="rId9"/>
    <p:sldId id="260" r:id="rId10"/>
    <p:sldId id="268" r:id="rId11"/>
    <p:sldId id="270" r:id="rId12"/>
    <p:sldId id="262" r:id="rId13"/>
    <p:sldId id="271" r:id="rId14"/>
    <p:sldId id="267" r:id="rId15"/>
    <p:sldId id="263" r:id="rId16"/>
    <p:sldId id="272" r:id="rId17"/>
    <p:sldId id="273" r:id="rId18"/>
    <p:sldId id="264" r:id="rId19"/>
  </p:sldIdLst>
  <p:sldSz cx="12192000" cy="6858000"/>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5756"/>
    <a:srgbClr val="3250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B75DC2-D2DF-4070-9D8C-4516A1FA0F28}" v="17" dt="2021-06-14T16:28:54.554"/>
    <p1510:client id="{96491BCF-5606-49B1-9EAE-0C875C77BB81}" v="7" dt="2021-06-14T16:15:42.9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3"/>
    <p:restoredTop sz="77225" autoAdjust="0"/>
  </p:normalViewPr>
  <p:slideViewPr>
    <p:cSldViewPr snapToGrid="0" snapToObjects="1">
      <p:cViewPr varScale="1">
        <p:scale>
          <a:sx n="98" d="100"/>
          <a:sy n="98" d="100"/>
        </p:scale>
        <p:origin x="10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Hannington (HEIW)" userId="dfe638cb-7644-405c-9ece-e7fc3bf5e2c0" providerId="ADAL" clId="{96491BCF-5606-49B1-9EAE-0C875C77BB81}"/>
    <pc:docChg chg="custSel modSld sldOrd">
      <pc:chgData name="David Hannington (HEIW)" userId="dfe638cb-7644-405c-9ece-e7fc3bf5e2c0" providerId="ADAL" clId="{96491BCF-5606-49B1-9EAE-0C875C77BB81}" dt="2021-06-14T15:18:11.105" v="196" actId="113"/>
      <pc:docMkLst>
        <pc:docMk/>
      </pc:docMkLst>
      <pc:sldChg chg="modSp mod">
        <pc:chgData name="David Hannington (HEIW)" userId="dfe638cb-7644-405c-9ece-e7fc3bf5e2c0" providerId="ADAL" clId="{96491BCF-5606-49B1-9EAE-0C875C77BB81}" dt="2021-06-14T15:17:11.960" v="185" actId="20577"/>
        <pc:sldMkLst>
          <pc:docMk/>
          <pc:sldMk cId="3879499730" sldId="256"/>
        </pc:sldMkLst>
        <pc:spChg chg="mod">
          <ac:chgData name="David Hannington (HEIW)" userId="dfe638cb-7644-405c-9ece-e7fc3bf5e2c0" providerId="ADAL" clId="{96491BCF-5606-49B1-9EAE-0C875C77BB81}" dt="2021-06-14T15:17:11.960" v="185" actId="20577"/>
          <ac:spMkLst>
            <pc:docMk/>
            <pc:sldMk cId="3879499730" sldId="256"/>
            <ac:spMk id="3" creationId="{5EE2A19C-6ACF-C946-A739-C0C74770C2A9}"/>
          </ac:spMkLst>
        </pc:spChg>
      </pc:sldChg>
      <pc:sldChg chg="modSp mod">
        <pc:chgData name="David Hannington (HEIW)" userId="dfe638cb-7644-405c-9ece-e7fc3bf5e2c0" providerId="ADAL" clId="{96491BCF-5606-49B1-9EAE-0C875C77BB81}" dt="2021-06-14T15:18:11.105" v="196" actId="113"/>
        <pc:sldMkLst>
          <pc:docMk/>
          <pc:sldMk cId="4029735116" sldId="257"/>
        </pc:sldMkLst>
        <pc:spChg chg="mod">
          <ac:chgData name="David Hannington (HEIW)" userId="dfe638cb-7644-405c-9ece-e7fc3bf5e2c0" providerId="ADAL" clId="{96491BCF-5606-49B1-9EAE-0C875C77BB81}" dt="2021-06-14T15:18:11.105" v="196" actId="113"/>
          <ac:spMkLst>
            <pc:docMk/>
            <pc:sldMk cId="4029735116" sldId="257"/>
            <ac:spMk id="4" creationId="{00000000-0000-0000-0000-000000000000}"/>
          </ac:spMkLst>
        </pc:spChg>
      </pc:sldChg>
      <pc:sldChg chg="modSp mod">
        <pc:chgData name="David Hannington (HEIW)" userId="dfe638cb-7644-405c-9ece-e7fc3bf5e2c0" providerId="ADAL" clId="{96491BCF-5606-49B1-9EAE-0C875C77BB81}" dt="2021-06-14T15:03:09.042" v="175" actId="115"/>
        <pc:sldMkLst>
          <pc:docMk/>
          <pc:sldMk cId="2993951164" sldId="259"/>
        </pc:sldMkLst>
        <pc:spChg chg="mod">
          <ac:chgData name="David Hannington (HEIW)" userId="dfe638cb-7644-405c-9ece-e7fc3bf5e2c0" providerId="ADAL" clId="{96491BCF-5606-49B1-9EAE-0C875C77BB81}" dt="2021-06-14T15:03:09.042" v="175" actId="115"/>
          <ac:spMkLst>
            <pc:docMk/>
            <pc:sldMk cId="2993951164" sldId="259"/>
            <ac:spMk id="4" creationId="{00000000-0000-0000-0000-000000000000}"/>
          </ac:spMkLst>
        </pc:spChg>
      </pc:sldChg>
      <pc:sldChg chg="modSp mod">
        <pc:chgData name="David Hannington (HEIW)" userId="dfe638cb-7644-405c-9ece-e7fc3bf5e2c0" providerId="ADAL" clId="{96491BCF-5606-49B1-9EAE-0C875C77BB81}" dt="2021-06-14T14:36:56.620" v="13" actId="113"/>
        <pc:sldMkLst>
          <pc:docMk/>
          <pc:sldMk cId="1381400302" sldId="260"/>
        </pc:sldMkLst>
        <pc:spChg chg="mod">
          <ac:chgData name="David Hannington (HEIW)" userId="dfe638cb-7644-405c-9ece-e7fc3bf5e2c0" providerId="ADAL" clId="{96491BCF-5606-49B1-9EAE-0C875C77BB81}" dt="2021-06-14T14:36:56.620" v="13" actId="113"/>
          <ac:spMkLst>
            <pc:docMk/>
            <pc:sldMk cId="1381400302" sldId="260"/>
            <ac:spMk id="6" creationId="{00000000-0000-0000-0000-000000000000}"/>
          </ac:spMkLst>
        </pc:spChg>
      </pc:sldChg>
      <pc:sldChg chg="modSp mod">
        <pc:chgData name="David Hannington (HEIW)" userId="dfe638cb-7644-405c-9ece-e7fc3bf5e2c0" providerId="ADAL" clId="{96491BCF-5606-49B1-9EAE-0C875C77BB81}" dt="2021-06-14T14:40:45.148" v="96" actId="14100"/>
        <pc:sldMkLst>
          <pc:docMk/>
          <pc:sldMk cId="900546730" sldId="263"/>
        </pc:sldMkLst>
        <pc:spChg chg="mod">
          <ac:chgData name="David Hannington (HEIW)" userId="dfe638cb-7644-405c-9ece-e7fc3bf5e2c0" providerId="ADAL" clId="{96491BCF-5606-49B1-9EAE-0C875C77BB81}" dt="2021-06-14T14:39:32.371" v="63" actId="20577"/>
          <ac:spMkLst>
            <pc:docMk/>
            <pc:sldMk cId="900546730" sldId="263"/>
            <ac:spMk id="5" creationId="{00000000-0000-0000-0000-000000000000}"/>
          </ac:spMkLst>
        </pc:spChg>
        <pc:spChg chg="mod">
          <ac:chgData name="David Hannington (HEIW)" userId="dfe638cb-7644-405c-9ece-e7fc3bf5e2c0" providerId="ADAL" clId="{96491BCF-5606-49B1-9EAE-0C875C77BB81}" dt="2021-06-14T14:40:45.148" v="96" actId="14100"/>
          <ac:spMkLst>
            <pc:docMk/>
            <pc:sldMk cId="900546730" sldId="263"/>
            <ac:spMk id="6" creationId="{00000000-0000-0000-0000-000000000000}"/>
          </ac:spMkLst>
        </pc:spChg>
      </pc:sldChg>
      <pc:sldChg chg="ord">
        <pc:chgData name="David Hannington (HEIW)" userId="dfe638cb-7644-405c-9ece-e7fc3bf5e2c0" providerId="ADAL" clId="{96491BCF-5606-49B1-9EAE-0C875C77BB81}" dt="2021-06-14T14:39:12.972" v="60"/>
        <pc:sldMkLst>
          <pc:docMk/>
          <pc:sldMk cId="2955684243" sldId="267"/>
        </pc:sldMkLst>
      </pc:sldChg>
      <pc:sldChg chg="modSp mod">
        <pc:chgData name="David Hannington (HEIW)" userId="dfe638cb-7644-405c-9ece-e7fc3bf5e2c0" providerId="ADAL" clId="{96491BCF-5606-49B1-9EAE-0C875C77BB81}" dt="2021-06-14T14:37:23.777" v="14" actId="113"/>
        <pc:sldMkLst>
          <pc:docMk/>
          <pc:sldMk cId="1331505901" sldId="268"/>
        </pc:sldMkLst>
        <pc:spChg chg="mod">
          <ac:chgData name="David Hannington (HEIW)" userId="dfe638cb-7644-405c-9ece-e7fc3bf5e2c0" providerId="ADAL" clId="{96491BCF-5606-49B1-9EAE-0C875C77BB81}" dt="2021-06-14T14:37:23.777" v="14" actId="113"/>
          <ac:spMkLst>
            <pc:docMk/>
            <pc:sldMk cId="1331505901" sldId="268"/>
            <ac:spMk id="6" creationId="{00000000-0000-0000-0000-000000000000}"/>
          </ac:spMkLst>
        </pc:spChg>
      </pc:sldChg>
      <pc:sldChg chg="modSp mod">
        <pc:chgData name="David Hannington (HEIW)" userId="dfe638cb-7644-405c-9ece-e7fc3bf5e2c0" providerId="ADAL" clId="{96491BCF-5606-49B1-9EAE-0C875C77BB81}" dt="2021-06-14T14:38:05.915" v="58" actId="113"/>
        <pc:sldMkLst>
          <pc:docMk/>
          <pc:sldMk cId="3003155532" sldId="270"/>
        </pc:sldMkLst>
        <pc:spChg chg="mod">
          <ac:chgData name="David Hannington (HEIW)" userId="dfe638cb-7644-405c-9ece-e7fc3bf5e2c0" providerId="ADAL" clId="{96491BCF-5606-49B1-9EAE-0C875C77BB81}" dt="2021-06-14T14:38:05.915" v="58" actId="113"/>
          <ac:spMkLst>
            <pc:docMk/>
            <pc:sldMk cId="3003155532" sldId="270"/>
            <ac:spMk id="6" creationId="{00000000-0000-0000-0000-000000000000}"/>
          </ac:spMkLst>
        </pc:spChg>
      </pc:sldChg>
    </pc:docChg>
  </pc:docChgLst>
  <pc:docChgLst>
    <pc:chgData name="Gabrielle Lloyd (HEIW)" userId="fa2b7315-5513-4663-9eb0-39abae256d38" providerId="ADAL" clId="{4CB75DC2-D2DF-4070-9D8C-4516A1FA0F28}"/>
    <pc:docChg chg="modSld">
      <pc:chgData name="Gabrielle Lloyd (HEIW)" userId="fa2b7315-5513-4663-9eb0-39abae256d38" providerId="ADAL" clId="{4CB75DC2-D2DF-4070-9D8C-4516A1FA0F28}" dt="2021-06-14T16:28:54.554" v="16" actId="6549"/>
      <pc:docMkLst>
        <pc:docMk/>
      </pc:docMkLst>
      <pc:sldChg chg="modNotesTx">
        <pc:chgData name="Gabrielle Lloyd (HEIW)" userId="fa2b7315-5513-4663-9eb0-39abae256d38" providerId="ADAL" clId="{4CB75DC2-D2DF-4070-9D8C-4516A1FA0F28}" dt="2021-06-14T16:16:01.906" v="8" actId="20577"/>
        <pc:sldMkLst>
          <pc:docMk/>
          <pc:sldMk cId="1381400302" sldId="260"/>
        </pc:sldMkLst>
      </pc:sldChg>
      <pc:sldChg chg="modSp mod">
        <pc:chgData name="Gabrielle Lloyd (HEIW)" userId="fa2b7315-5513-4663-9eb0-39abae256d38" providerId="ADAL" clId="{4CB75DC2-D2DF-4070-9D8C-4516A1FA0F28}" dt="2021-06-14T16:19:37.149" v="14" actId="20577"/>
        <pc:sldMkLst>
          <pc:docMk/>
          <pc:sldMk cId="3086078646" sldId="262"/>
        </pc:sldMkLst>
        <pc:spChg chg="mod">
          <ac:chgData name="Gabrielle Lloyd (HEIW)" userId="fa2b7315-5513-4663-9eb0-39abae256d38" providerId="ADAL" clId="{4CB75DC2-D2DF-4070-9D8C-4516A1FA0F28}" dt="2021-06-14T16:19:37.149" v="14" actId="20577"/>
          <ac:spMkLst>
            <pc:docMk/>
            <pc:sldMk cId="3086078646" sldId="262"/>
            <ac:spMk id="6" creationId="{00000000-0000-0000-0000-000000000000}"/>
          </ac:spMkLst>
        </pc:spChg>
      </pc:sldChg>
      <pc:sldChg chg="modNotesTx">
        <pc:chgData name="Gabrielle Lloyd (HEIW)" userId="fa2b7315-5513-4663-9eb0-39abae256d38" providerId="ADAL" clId="{4CB75DC2-D2DF-4070-9D8C-4516A1FA0F28}" dt="2021-06-14T16:28:45.215" v="15" actId="6549"/>
        <pc:sldMkLst>
          <pc:docMk/>
          <pc:sldMk cId="1019272459" sldId="264"/>
        </pc:sldMkLst>
      </pc:sldChg>
      <pc:sldChg chg="modSp mod">
        <pc:chgData name="Gabrielle Lloyd (HEIW)" userId="fa2b7315-5513-4663-9eb0-39abae256d38" providerId="ADAL" clId="{4CB75DC2-D2DF-4070-9D8C-4516A1FA0F28}" dt="2021-06-14T16:15:46.427" v="2" actId="14100"/>
        <pc:sldMkLst>
          <pc:docMk/>
          <pc:sldMk cId="436707750" sldId="265"/>
        </pc:sldMkLst>
        <pc:picChg chg="mod">
          <ac:chgData name="Gabrielle Lloyd (HEIW)" userId="fa2b7315-5513-4663-9eb0-39abae256d38" providerId="ADAL" clId="{4CB75DC2-D2DF-4070-9D8C-4516A1FA0F28}" dt="2021-06-14T16:15:46.427" v="2" actId="14100"/>
          <ac:picMkLst>
            <pc:docMk/>
            <pc:sldMk cId="436707750" sldId="265"/>
            <ac:picMk id="5" creationId="{17EEDC1E-09A6-4E01-911B-D025F1DA308F}"/>
          </ac:picMkLst>
        </pc:picChg>
      </pc:sldChg>
      <pc:sldChg chg="modNotesTx">
        <pc:chgData name="Gabrielle Lloyd (HEIW)" userId="fa2b7315-5513-4663-9eb0-39abae256d38" providerId="ADAL" clId="{4CB75DC2-D2DF-4070-9D8C-4516A1FA0F28}" dt="2021-06-14T16:16:27.108" v="9" actId="6549"/>
        <pc:sldMkLst>
          <pc:docMk/>
          <pc:sldMk cId="1331505901" sldId="268"/>
        </pc:sldMkLst>
      </pc:sldChg>
      <pc:sldChg chg="modNotesTx">
        <pc:chgData name="Gabrielle Lloyd (HEIW)" userId="fa2b7315-5513-4663-9eb0-39abae256d38" providerId="ADAL" clId="{4CB75DC2-D2DF-4070-9D8C-4516A1FA0F28}" dt="2021-06-14T16:28:54.554" v="16" actId="6549"/>
        <pc:sldMkLst>
          <pc:docMk/>
          <pc:sldMk cId="3003155532" sldId="27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16BAF4-3D4F-4D96-B099-07908C065EC7}" type="doc">
      <dgm:prSet loTypeId="urn:microsoft.com/office/officeart/2005/8/layout/orgChart1" loCatId="hierarchy" qsTypeId="urn:microsoft.com/office/officeart/2005/8/quickstyle/3d2" qsCatId="3D" csTypeId="urn:microsoft.com/office/officeart/2005/8/colors/colorful5" csCatId="colorful" phldr="1"/>
      <dgm:spPr/>
      <dgm:t>
        <a:bodyPr/>
        <a:lstStyle/>
        <a:p>
          <a:endParaRPr lang="en-GB"/>
        </a:p>
      </dgm:t>
    </dgm:pt>
    <dgm:pt modelId="{E4037D0E-132E-47F6-B925-71BCDE054958}">
      <dgm:prSet phldrT="[Text]" custT="1"/>
      <dgm:spPr>
        <a:xfrm>
          <a:off x="4649752" y="628265"/>
          <a:ext cx="2132328" cy="758422"/>
        </a:xfrm>
        <a:prstGeom prst="rect">
          <a:avLst/>
        </a:prstGeom>
        <a:gradFill rotWithShape="0">
          <a:gsLst>
            <a:gs pos="0">
              <a:srgbClr val="FFC000">
                <a:hueOff val="0"/>
                <a:satOff val="0"/>
                <a:lumOff val="0"/>
                <a:alphaOff val="0"/>
                <a:satMod val="103000"/>
                <a:lumMod val="102000"/>
                <a:tint val="94000"/>
              </a:srgbClr>
            </a:gs>
            <a:gs pos="50000">
              <a:srgbClr val="FFC000">
                <a:hueOff val="0"/>
                <a:satOff val="0"/>
                <a:lumOff val="0"/>
                <a:alphaOff val="0"/>
                <a:satMod val="110000"/>
                <a:lumMod val="100000"/>
                <a:shade val="100000"/>
              </a:srgbClr>
            </a:gs>
            <a:gs pos="100000">
              <a:srgbClr val="FFC000">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Director of Dental Postgraduate Education in Wales</a:t>
          </a:r>
        </a:p>
      </dgm:t>
    </dgm:pt>
    <dgm:pt modelId="{0B9C7276-A8AA-4E4D-B536-AD58357F5C1D}" type="parTrans" cxnId="{0FEDDA6F-DD98-425D-9C5D-9CB1B3864D03}">
      <dgm:prSet/>
      <dgm:spPr/>
      <dgm:t>
        <a:bodyPr/>
        <a:lstStyle/>
        <a:p>
          <a:endParaRPr lang="en-GB" sz="1200"/>
        </a:p>
      </dgm:t>
    </dgm:pt>
    <dgm:pt modelId="{C308BE15-250C-4F36-9651-14615CA85BFB}" type="sibTrans" cxnId="{0FEDDA6F-DD98-425D-9C5D-9CB1B3864D03}">
      <dgm:prSet/>
      <dgm:spPr/>
      <dgm:t>
        <a:bodyPr/>
        <a:lstStyle/>
        <a:p>
          <a:endParaRPr lang="en-GB" sz="1200"/>
        </a:p>
      </dgm:t>
    </dgm:pt>
    <dgm:pt modelId="{DB4F441B-8438-46E0-997D-B9CF96A7AAF5}" type="asst">
      <dgm:prSet phldrT="[Text]" custT="1"/>
      <dgm:spPr>
        <a:xfrm>
          <a:off x="3753903" y="1541025"/>
          <a:ext cx="1884844" cy="602383"/>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Associate Dean, Dental Foundation Training</a:t>
          </a:r>
        </a:p>
      </dgm:t>
    </dgm:pt>
    <dgm:pt modelId="{C9901AB8-0834-4D0F-8954-683C7FBB71E1}" type="parTrans" cxnId="{1A99BF33-DF1A-469F-B089-57B5648362E5}">
      <dgm:prSet/>
      <dgm:spPr>
        <a:xfrm>
          <a:off x="5593028" y="1386688"/>
          <a:ext cx="91440" cy="455529"/>
        </a:xfrm>
        <a:custGeom>
          <a:avLst/>
          <a:gdLst/>
          <a:ahLst/>
          <a:cxnLst/>
          <a:rect l="0" t="0" r="0" b="0"/>
          <a:pathLst>
            <a:path>
              <a:moveTo>
                <a:pt x="122888" y="0"/>
              </a:moveTo>
              <a:lnTo>
                <a:pt x="122888" y="455529"/>
              </a:lnTo>
              <a:lnTo>
                <a:pt x="45720" y="455529"/>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88A90D04-1EDC-48BA-9058-F2FE0B6690BE}" type="sibTrans" cxnId="{1A99BF33-DF1A-469F-B089-57B5648362E5}">
      <dgm:prSet/>
      <dgm:spPr/>
      <dgm:t>
        <a:bodyPr/>
        <a:lstStyle/>
        <a:p>
          <a:endParaRPr lang="en-GB" sz="1200"/>
        </a:p>
      </dgm:t>
    </dgm:pt>
    <dgm:pt modelId="{09539D93-7310-4790-BEAE-15C7C58E7946}">
      <dgm:prSet phldrT="[Text]" custT="1"/>
      <dgm:spPr>
        <a:xfrm>
          <a:off x="39512"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lgn="ctr">
            <a:buNone/>
          </a:pPr>
          <a:r>
            <a:rPr lang="en-GB" sz="1200" dirty="0">
              <a:solidFill>
                <a:sysClr val="window" lastClr="FFFFFF"/>
              </a:solidFill>
              <a:latin typeface="Palatino Linotype" panose="02040502050505030304"/>
              <a:ea typeface="+mn-ea"/>
              <a:cs typeface="+mn-cs"/>
            </a:rPr>
            <a:t>North Wales Training Programme Director	</a:t>
          </a:r>
        </a:p>
      </dgm:t>
    </dgm:pt>
    <dgm:pt modelId="{99E080DD-6317-4634-8ADC-9634F9E2288F}" type="parTrans" cxnId="{EDD1E9B9-48EC-4FF9-8B30-FE0A9E7175A0}">
      <dgm:prSet/>
      <dgm:spPr>
        <a:xfrm>
          <a:off x="927718" y="1386688"/>
          <a:ext cx="4788198" cy="2696564"/>
        </a:xfrm>
        <a:custGeom>
          <a:avLst/>
          <a:gdLst/>
          <a:ahLst/>
          <a:cxnLst/>
          <a:rect l="0" t="0" r="0" b="0"/>
          <a:pathLst>
            <a:path>
              <a:moveTo>
                <a:pt x="4788198" y="0"/>
              </a:moveTo>
              <a:lnTo>
                <a:pt x="4788198"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2D1B3DFB-4F30-4701-81AD-3FD2123B11B3}" type="sibTrans" cxnId="{EDD1E9B9-48EC-4FF9-8B30-FE0A9E7175A0}">
      <dgm:prSet/>
      <dgm:spPr/>
      <dgm:t>
        <a:bodyPr/>
        <a:lstStyle/>
        <a:p>
          <a:endParaRPr lang="en-GB" sz="1200"/>
        </a:p>
      </dgm:t>
    </dgm:pt>
    <dgm:pt modelId="{BA16F1C1-1CC0-42BD-8F69-4C90B4E575B2}" type="asst">
      <dgm:prSet custT="1"/>
      <dgm:spPr>
        <a:xfrm>
          <a:off x="338286" y="1967153"/>
          <a:ext cx="1401444" cy="351761"/>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Business Manager</a:t>
          </a:r>
        </a:p>
      </dgm:t>
    </dgm:pt>
    <dgm:pt modelId="{17BFE8ED-E650-459F-A1E4-A0D3503E49A7}" type="parTrans" cxnId="{68D60D1D-8244-4791-A984-6178C04F8A53}">
      <dgm:prSet/>
      <dgm:spPr>
        <a:xfrm>
          <a:off x="1739730" y="2097314"/>
          <a:ext cx="2956595" cy="91440"/>
        </a:xfrm>
        <a:custGeom>
          <a:avLst/>
          <a:gdLst/>
          <a:ahLst/>
          <a:cxnLst/>
          <a:rect l="0" t="0" r="0" b="0"/>
          <a:pathLst>
            <a:path>
              <a:moveTo>
                <a:pt x="2956595" y="46094"/>
              </a:moveTo>
              <a:lnTo>
                <a:pt x="0" y="4572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FDEF840B-F3F4-4A35-B0AB-FF641ACB2404}" type="sibTrans" cxnId="{68D60D1D-8244-4791-A984-6178C04F8A53}">
      <dgm:prSet/>
      <dgm:spPr/>
      <dgm:t>
        <a:bodyPr/>
        <a:lstStyle/>
        <a:p>
          <a:endParaRPr lang="en-GB" sz="1200"/>
        </a:p>
      </dgm:t>
    </dgm:pt>
    <dgm:pt modelId="{7A7D4A47-B847-4B0D-A87D-A008341296AC}">
      <dgm:prSet custT="1"/>
      <dgm:spPr>
        <a:xfrm>
          <a:off x="1970261"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Cardiff &amp; Barry Training Programme Director</a:t>
          </a:r>
        </a:p>
      </dgm:t>
    </dgm:pt>
    <dgm:pt modelId="{414E0793-D0DE-4D14-B09B-60984F5E2DF7}" type="parTrans" cxnId="{69CF3EBB-D28C-4B48-A1EB-09B2C4F7A8D7}">
      <dgm:prSet/>
      <dgm:spPr>
        <a:xfrm>
          <a:off x="2858466" y="1386688"/>
          <a:ext cx="2857450" cy="2696564"/>
        </a:xfrm>
        <a:custGeom>
          <a:avLst/>
          <a:gdLst/>
          <a:ahLst/>
          <a:cxnLst/>
          <a:rect l="0" t="0" r="0" b="0"/>
          <a:pathLst>
            <a:path>
              <a:moveTo>
                <a:pt x="2857450" y="0"/>
              </a:moveTo>
              <a:lnTo>
                <a:pt x="2857450"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32EBFDFD-CC87-4ABD-AD88-20D50DAA006C}" type="sibTrans" cxnId="{69CF3EBB-D28C-4B48-A1EB-09B2C4F7A8D7}">
      <dgm:prSet/>
      <dgm:spPr/>
      <dgm:t>
        <a:bodyPr/>
        <a:lstStyle/>
        <a:p>
          <a:endParaRPr lang="en-GB" sz="1200"/>
        </a:p>
      </dgm:t>
    </dgm:pt>
    <dgm:pt modelId="{33530B42-ED67-4396-96CE-58CA65EADEF0}">
      <dgm:prSet custT="1"/>
      <dgm:spPr>
        <a:xfrm>
          <a:off x="3862337"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Newport &amp; East Wales Training Programme Director</a:t>
          </a:r>
        </a:p>
      </dgm:t>
    </dgm:pt>
    <dgm:pt modelId="{17044ACF-6CE8-4883-A29C-458D5225A00E}" type="parTrans" cxnId="{9FE8F271-796B-40C4-8D3D-133BCE01359A}">
      <dgm:prSet/>
      <dgm:spPr>
        <a:xfrm>
          <a:off x="4750542" y="1386688"/>
          <a:ext cx="965374" cy="2696564"/>
        </a:xfrm>
        <a:custGeom>
          <a:avLst/>
          <a:gdLst/>
          <a:ahLst/>
          <a:cxnLst/>
          <a:rect l="0" t="0" r="0" b="0"/>
          <a:pathLst>
            <a:path>
              <a:moveTo>
                <a:pt x="965374" y="0"/>
              </a:moveTo>
              <a:lnTo>
                <a:pt x="965374"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EECB01D7-601E-4DD4-965A-20E53FC93EE7}" type="sibTrans" cxnId="{9FE8F271-796B-40C4-8D3D-133BCE01359A}">
      <dgm:prSet/>
      <dgm:spPr/>
      <dgm:t>
        <a:bodyPr/>
        <a:lstStyle/>
        <a:p>
          <a:endParaRPr lang="en-GB" sz="1200"/>
        </a:p>
      </dgm:t>
    </dgm:pt>
    <dgm:pt modelId="{474A254D-95E2-4726-8D1F-51003F6EAB92}">
      <dgm:prSet custT="1"/>
      <dgm:spPr>
        <a:xfrm>
          <a:off x="5793085"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Swansea &amp; West Wales Training programme Director</a:t>
          </a:r>
        </a:p>
      </dgm:t>
    </dgm:pt>
    <dgm:pt modelId="{B1E68A16-68B5-465B-8716-BB94FAE094D2}" type="parTrans" cxnId="{016DB4CA-1574-45EB-8191-5BD8A0AAC7BE}">
      <dgm:prSet/>
      <dgm:spPr>
        <a:xfrm>
          <a:off x="5715916" y="1386688"/>
          <a:ext cx="965374" cy="2696564"/>
        </a:xfrm>
        <a:custGeom>
          <a:avLst/>
          <a:gdLst/>
          <a:ahLst/>
          <a:cxnLst/>
          <a:rect l="0" t="0" r="0" b="0"/>
          <a:pathLst>
            <a:path>
              <a:moveTo>
                <a:pt x="0" y="0"/>
              </a:moveTo>
              <a:lnTo>
                <a:pt x="0" y="2619395"/>
              </a:lnTo>
              <a:lnTo>
                <a:pt x="965374" y="2619395"/>
              </a:lnTo>
              <a:lnTo>
                <a:pt x="965374"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B0910AAD-D075-4C69-B719-823A09C51BC4}" type="sibTrans" cxnId="{016DB4CA-1574-45EB-8191-5BD8A0AAC7BE}">
      <dgm:prSet/>
      <dgm:spPr/>
      <dgm:t>
        <a:bodyPr/>
        <a:lstStyle/>
        <a:p>
          <a:endParaRPr lang="en-GB" sz="1200"/>
        </a:p>
      </dgm:t>
    </dgm:pt>
    <dgm:pt modelId="{20645CB4-071D-4668-AA2F-C8FE19022547}">
      <dgm:prSet custT="1"/>
      <dgm:spPr>
        <a:xfrm>
          <a:off x="7723834"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Glamorgan Vale &amp; Beacons Training Programme Director </a:t>
          </a:r>
        </a:p>
      </dgm:t>
    </dgm:pt>
    <dgm:pt modelId="{1BC9496E-B9D0-4786-8CD6-7DE2715FEEF1}" type="parTrans" cxnId="{E4030424-4A52-40BD-A06F-BAB3EA55F385}">
      <dgm:prSet/>
      <dgm:spPr>
        <a:xfrm>
          <a:off x="5715916" y="1386688"/>
          <a:ext cx="2896122" cy="2696564"/>
        </a:xfrm>
        <a:custGeom>
          <a:avLst/>
          <a:gdLst/>
          <a:ahLst/>
          <a:cxnLst/>
          <a:rect l="0" t="0" r="0" b="0"/>
          <a:pathLst>
            <a:path>
              <a:moveTo>
                <a:pt x="0" y="0"/>
              </a:moveTo>
              <a:lnTo>
                <a:pt x="0" y="2619395"/>
              </a:lnTo>
              <a:lnTo>
                <a:pt x="2896122" y="2619395"/>
              </a:lnTo>
              <a:lnTo>
                <a:pt x="2896122"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FA4F687E-EA86-4E61-898D-BFB574CAA977}" type="sibTrans" cxnId="{E4030424-4A52-40BD-A06F-BAB3EA55F385}">
      <dgm:prSet/>
      <dgm:spPr/>
      <dgm:t>
        <a:bodyPr/>
        <a:lstStyle/>
        <a:p>
          <a:endParaRPr lang="en-GB" sz="1200"/>
        </a:p>
      </dgm:t>
    </dgm:pt>
    <dgm:pt modelId="{7906FE94-3CB1-4BD9-937F-19C9FA4D27E1}">
      <dgm:prSet custT="1"/>
      <dgm:spPr>
        <a:xfrm>
          <a:off x="9654582"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Swansea Vale Training Programme Director</a:t>
          </a:r>
        </a:p>
      </dgm:t>
    </dgm:pt>
    <dgm:pt modelId="{A48FAA45-F81E-48C0-AEA4-A7B0CD5831B4}" type="parTrans" cxnId="{79E5E388-E775-4510-95DF-DD9A0B5BAE80}">
      <dgm:prSet/>
      <dgm:spPr>
        <a:xfrm>
          <a:off x="5715916" y="1386688"/>
          <a:ext cx="4826871" cy="2696564"/>
        </a:xfrm>
        <a:custGeom>
          <a:avLst/>
          <a:gdLst/>
          <a:ahLst/>
          <a:cxnLst/>
          <a:rect l="0" t="0" r="0" b="0"/>
          <a:pathLst>
            <a:path>
              <a:moveTo>
                <a:pt x="0" y="0"/>
              </a:moveTo>
              <a:lnTo>
                <a:pt x="0" y="2619395"/>
              </a:lnTo>
              <a:lnTo>
                <a:pt x="4826871" y="2619395"/>
              </a:lnTo>
              <a:lnTo>
                <a:pt x="4826871"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87EC5927-5F71-4C71-B533-5E5CC052D312}" type="sibTrans" cxnId="{79E5E388-E775-4510-95DF-DD9A0B5BAE80}">
      <dgm:prSet/>
      <dgm:spPr/>
      <dgm:t>
        <a:bodyPr/>
        <a:lstStyle/>
        <a:p>
          <a:endParaRPr lang="en-GB" sz="1200"/>
        </a:p>
      </dgm:t>
    </dgm:pt>
    <dgm:pt modelId="{BC99642D-3EC1-4F22-AE02-2330385F25E2}">
      <dgm:prSet custT="1"/>
      <dgm:spPr>
        <a:xfrm>
          <a:off x="10099525"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DFT Administrator</a:t>
          </a:r>
        </a:p>
      </dgm:t>
    </dgm:pt>
    <dgm:pt modelId="{CB92E54E-2FDB-40FF-9D94-AC6237993FA4}" type="parTrans" cxnId="{CA1AE722-81D6-4146-8FCA-C5A5BBCC1E0F}">
      <dgm:prSet/>
      <dgm:spPr>
        <a:xfrm>
          <a:off x="9832223" y="4741043"/>
          <a:ext cx="267301" cy="344046"/>
        </a:xfrm>
        <a:custGeom>
          <a:avLst/>
          <a:gdLst/>
          <a:ahLst/>
          <a:cxnLst/>
          <a:rect l="0" t="0" r="0" b="0"/>
          <a:pathLst>
            <a:path>
              <a:moveTo>
                <a:pt x="0" y="0"/>
              </a:moveTo>
              <a:lnTo>
                <a:pt x="0" y="344046"/>
              </a:lnTo>
              <a:lnTo>
                <a:pt x="26730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02531952-E92A-4A3E-8BA5-847A11F24ADD}" type="sibTrans" cxnId="{CA1AE722-81D6-4146-8FCA-C5A5BBCC1E0F}">
      <dgm:prSet/>
      <dgm:spPr/>
      <dgm:t>
        <a:bodyPr/>
        <a:lstStyle/>
        <a:p>
          <a:endParaRPr lang="en-GB" sz="1200"/>
        </a:p>
      </dgm:t>
    </dgm:pt>
    <dgm:pt modelId="{CF16E8DA-22A3-4862-B632-2769912A9BE3}">
      <dgm:prSet custT="1"/>
      <dgm:spPr>
        <a:xfrm>
          <a:off x="2337922" y="4875669"/>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DFT Administrator	</a:t>
          </a:r>
        </a:p>
      </dgm:t>
    </dgm:pt>
    <dgm:pt modelId="{8C9FCBB4-C75C-454E-A0C9-99D717E8B3C7}" type="parTrans" cxnId="{AFEC5233-5E56-4647-BC8A-3A3EE2C69D9F}">
      <dgm:prSet/>
      <dgm:spPr>
        <a:xfrm>
          <a:off x="2147902" y="4741043"/>
          <a:ext cx="190020" cy="324334"/>
        </a:xfrm>
        <a:custGeom>
          <a:avLst/>
          <a:gdLst/>
          <a:ahLst/>
          <a:cxnLst/>
          <a:rect l="0" t="0" r="0" b="0"/>
          <a:pathLst>
            <a:path>
              <a:moveTo>
                <a:pt x="0" y="0"/>
              </a:moveTo>
              <a:lnTo>
                <a:pt x="0" y="324334"/>
              </a:lnTo>
              <a:lnTo>
                <a:pt x="190020" y="324334"/>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3F93D399-D9EF-4620-A4CD-C4C211CCC442}" type="sibTrans" cxnId="{AFEC5233-5E56-4647-BC8A-3A3EE2C69D9F}">
      <dgm:prSet/>
      <dgm:spPr/>
      <dgm:t>
        <a:bodyPr/>
        <a:lstStyle/>
        <a:p>
          <a:endParaRPr lang="en-GB" sz="1200"/>
        </a:p>
      </dgm:t>
    </dgm:pt>
    <dgm:pt modelId="{44ADE838-0120-4968-BD30-5F470B10E418}">
      <dgm:prSet custT="1"/>
      <dgm:spPr>
        <a:xfrm>
          <a:off x="4365720"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DFT Administrator</a:t>
          </a:r>
        </a:p>
      </dgm:t>
    </dgm:pt>
    <dgm:pt modelId="{FBFCAA00-2053-4040-9BC7-3F61A29028F6}" type="parTrans" cxnId="{1E820D5A-514F-498D-8FB8-1341C0C81596}">
      <dgm:prSet/>
      <dgm:spPr>
        <a:xfrm>
          <a:off x="4039978"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C7AE735E-EAA3-41BF-8874-C23DDB0EF59B}" type="sibTrans" cxnId="{1E820D5A-514F-498D-8FB8-1341C0C81596}">
      <dgm:prSet/>
      <dgm:spPr/>
      <dgm:t>
        <a:bodyPr/>
        <a:lstStyle/>
        <a:p>
          <a:endParaRPr lang="en-GB" sz="1200"/>
        </a:p>
      </dgm:t>
    </dgm:pt>
    <dgm:pt modelId="{46407098-A5BE-4545-A0F1-858FC97CA930}">
      <dgm:prSet custT="1"/>
      <dgm:spPr>
        <a:xfrm>
          <a:off x="6296468"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DFT Administrator</a:t>
          </a:r>
        </a:p>
      </dgm:t>
    </dgm:pt>
    <dgm:pt modelId="{50D3FBF3-1C76-43AC-980B-32592A201B80}" type="parTrans" cxnId="{13856B6C-FABD-4A93-AAF0-C7BF2F8B3E5E}">
      <dgm:prSet/>
      <dgm:spPr>
        <a:xfrm>
          <a:off x="5970726"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AF302205-DC51-4B9E-A456-7758A363D738}" type="sibTrans" cxnId="{13856B6C-FABD-4A93-AAF0-C7BF2F8B3E5E}">
      <dgm:prSet/>
      <dgm:spPr/>
      <dgm:t>
        <a:bodyPr/>
        <a:lstStyle/>
        <a:p>
          <a:endParaRPr lang="en-GB" sz="1200"/>
        </a:p>
      </dgm:t>
    </dgm:pt>
    <dgm:pt modelId="{A5497785-0EEC-40ED-82F5-D12A41910FB8}">
      <dgm:prSet custT="1"/>
      <dgm:spPr>
        <a:xfrm>
          <a:off x="8227217"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DFT Administrator</a:t>
          </a:r>
        </a:p>
      </dgm:t>
    </dgm:pt>
    <dgm:pt modelId="{5E21FCF6-F159-418F-BCDA-0C8798DB7C86}" type="parTrans" cxnId="{B7385F94-1649-4B6A-8FD4-11BD35E60774}">
      <dgm:prSet/>
      <dgm:spPr>
        <a:xfrm>
          <a:off x="7901475"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sz="1200"/>
        </a:p>
      </dgm:t>
    </dgm:pt>
    <dgm:pt modelId="{F4F527E4-FC37-4BA1-AE59-61D5D9B460BB}" type="sibTrans" cxnId="{B7385F94-1649-4B6A-8FD4-11BD35E60774}">
      <dgm:prSet/>
      <dgm:spPr/>
      <dgm:t>
        <a:bodyPr/>
        <a:lstStyle/>
        <a:p>
          <a:endParaRPr lang="en-GB" sz="1200"/>
        </a:p>
      </dgm:t>
    </dgm:pt>
    <dgm:pt modelId="{D5C45D6B-E8C0-4B72-821A-C621B01FAEA6}">
      <dgm:prSet custT="1"/>
      <dgm:spPr>
        <a:xfrm>
          <a:off x="378842" y="5390293"/>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US" sz="1200" dirty="0">
              <a:solidFill>
                <a:sysClr val="window" lastClr="FFFFFF"/>
              </a:solidFill>
              <a:latin typeface="Palatino Linotype" panose="02040502050505030304"/>
              <a:ea typeface="+mn-ea"/>
              <a:cs typeface="+mn-cs"/>
            </a:rPr>
            <a:t>Educational supervisors x10</a:t>
          </a:r>
        </a:p>
      </dgm:t>
    </dgm:pt>
    <dgm:pt modelId="{FDBA530D-E5B7-4F33-BA46-A8932BBE19D7}" type="parTrans" cxnId="{B4B26857-85FC-41A7-87EC-3EA8B0E55BE8}">
      <dgm:prSet/>
      <dgm:spPr>
        <a:xfrm>
          <a:off x="217153" y="4741043"/>
          <a:ext cx="161688" cy="838958"/>
        </a:xfrm>
        <a:custGeom>
          <a:avLst/>
          <a:gdLst/>
          <a:ahLst/>
          <a:cxnLst/>
          <a:rect l="0" t="0" r="0" b="0"/>
          <a:pathLst>
            <a:path>
              <a:moveTo>
                <a:pt x="0" y="0"/>
              </a:moveTo>
              <a:lnTo>
                <a:pt x="0" y="838958"/>
              </a:lnTo>
              <a:lnTo>
                <a:pt x="161688" y="838958"/>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US" sz="1200"/>
        </a:p>
      </dgm:t>
    </dgm:pt>
    <dgm:pt modelId="{0FA09123-3267-45B0-BEF3-ACB32C993A11}" type="sibTrans" cxnId="{B4B26857-85FC-41A7-87EC-3EA8B0E55BE8}">
      <dgm:prSet/>
      <dgm:spPr/>
      <dgm:t>
        <a:bodyPr/>
        <a:lstStyle/>
        <a:p>
          <a:endParaRPr lang="en-US" sz="1200"/>
        </a:p>
      </dgm:t>
    </dgm:pt>
    <dgm:pt modelId="{CD1D2B30-98DD-4D35-8B96-F06FA4C2D231}">
      <dgm:prSet custT="1"/>
      <dgm:spPr>
        <a:xfrm>
          <a:off x="2375691"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US" sz="1200" dirty="0">
              <a:solidFill>
                <a:sysClr val="window" lastClr="FFFFFF"/>
              </a:solidFill>
              <a:latin typeface="Palatino Linotype" panose="02040502050505030304"/>
              <a:ea typeface="+mn-ea"/>
              <a:cs typeface="+mn-cs"/>
            </a:rPr>
            <a:t>Educational Supervisors x11</a:t>
          </a:r>
        </a:p>
      </dgm:t>
    </dgm:pt>
    <dgm:pt modelId="{940CC5D9-F1BC-439F-AE46-96C674A37CE5}" type="parTrans" cxnId="{86B18DEA-0BA9-4F97-84C8-FEE8E2AD49A5}">
      <dgm:prSet/>
      <dgm:spPr>
        <a:xfrm>
          <a:off x="2147902" y="4741043"/>
          <a:ext cx="227789" cy="877800"/>
        </a:xfrm>
        <a:custGeom>
          <a:avLst/>
          <a:gdLst/>
          <a:ahLst/>
          <a:cxnLst/>
          <a:rect l="0" t="0" r="0" b="0"/>
          <a:pathLst>
            <a:path>
              <a:moveTo>
                <a:pt x="0" y="0"/>
              </a:moveTo>
              <a:lnTo>
                <a:pt x="0" y="877800"/>
              </a:lnTo>
              <a:lnTo>
                <a:pt x="227789"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US" sz="1200"/>
        </a:p>
      </dgm:t>
    </dgm:pt>
    <dgm:pt modelId="{FC99712B-6939-4CDB-B04C-AA3DFFFE8A7D}" type="sibTrans" cxnId="{86B18DEA-0BA9-4F97-84C8-FEE8E2AD49A5}">
      <dgm:prSet/>
      <dgm:spPr/>
      <dgm:t>
        <a:bodyPr/>
        <a:lstStyle/>
        <a:p>
          <a:endParaRPr lang="en-US" sz="1200"/>
        </a:p>
      </dgm:t>
    </dgm:pt>
    <dgm:pt modelId="{6FE31724-671C-4AA7-8155-80258E966204}">
      <dgm:prSet custT="1"/>
      <dgm:spPr>
        <a:xfrm>
          <a:off x="4306439"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US" sz="1200" dirty="0">
              <a:solidFill>
                <a:sysClr val="window" lastClr="FFFFFF"/>
              </a:solidFill>
              <a:latin typeface="Palatino Linotype" panose="02040502050505030304"/>
              <a:ea typeface="+mn-ea"/>
              <a:cs typeface="+mn-cs"/>
            </a:rPr>
            <a:t>Educational Supervisors x11</a:t>
          </a:r>
        </a:p>
      </dgm:t>
    </dgm:pt>
    <dgm:pt modelId="{58000BAF-A3EF-4F0D-B80B-67C609CC193D}" type="parTrans" cxnId="{A01F50F2-7C9C-41C0-9F25-2D36B39AEA42}">
      <dgm:prSet/>
      <dgm:spPr>
        <a:xfrm>
          <a:off x="4039978" y="4741043"/>
          <a:ext cx="266461" cy="877800"/>
        </a:xfrm>
        <a:custGeom>
          <a:avLst/>
          <a:gdLst/>
          <a:ahLst/>
          <a:cxnLst/>
          <a:rect l="0" t="0" r="0" b="0"/>
          <a:pathLst>
            <a:path>
              <a:moveTo>
                <a:pt x="0" y="0"/>
              </a:moveTo>
              <a:lnTo>
                <a:pt x="0" y="877800"/>
              </a:lnTo>
              <a:lnTo>
                <a:pt x="26646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US" sz="1200"/>
        </a:p>
      </dgm:t>
    </dgm:pt>
    <dgm:pt modelId="{56F640D9-B715-46CD-BFD6-E00965A8C65D}" type="sibTrans" cxnId="{A01F50F2-7C9C-41C0-9F25-2D36B39AEA42}">
      <dgm:prSet/>
      <dgm:spPr/>
      <dgm:t>
        <a:bodyPr/>
        <a:lstStyle/>
        <a:p>
          <a:endParaRPr lang="en-US" sz="1200"/>
        </a:p>
      </dgm:t>
    </dgm:pt>
    <dgm:pt modelId="{35316662-5214-49A2-A100-344A97C126E2}">
      <dgm:prSet custT="1"/>
      <dgm:spPr>
        <a:xfrm>
          <a:off x="6296468"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US" sz="1200" dirty="0">
              <a:solidFill>
                <a:sysClr val="window" lastClr="FFFFFF"/>
              </a:solidFill>
              <a:latin typeface="Palatino Linotype" panose="02040502050505030304"/>
              <a:ea typeface="+mn-ea"/>
              <a:cs typeface="+mn-cs"/>
            </a:rPr>
            <a:t>Educational Supervisors x9 </a:t>
          </a:r>
        </a:p>
      </dgm:t>
    </dgm:pt>
    <dgm:pt modelId="{A73877EE-BADA-4B17-889E-0722CEF321A9}" type="parTrans" cxnId="{81A8C30C-0936-44B3-9CE2-E5345B5D98C4}">
      <dgm:prSet/>
      <dgm:spPr>
        <a:xfrm>
          <a:off x="5970726" y="4741043"/>
          <a:ext cx="325741" cy="877800"/>
        </a:xfrm>
        <a:custGeom>
          <a:avLst/>
          <a:gdLst/>
          <a:ahLst/>
          <a:cxnLst/>
          <a:rect l="0" t="0" r="0" b="0"/>
          <a:pathLst>
            <a:path>
              <a:moveTo>
                <a:pt x="0" y="0"/>
              </a:moveTo>
              <a:lnTo>
                <a:pt x="0" y="877800"/>
              </a:lnTo>
              <a:lnTo>
                <a:pt x="32574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US" sz="1200"/>
        </a:p>
      </dgm:t>
    </dgm:pt>
    <dgm:pt modelId="{DC7E6205-A2DC-42AA-A93B-A73DF2909744}" type="sibTrans" cxnId="{81A8C30C-0936-44B3-9CE2-E5345B5D98C4}">
      <dgm:prSet/>
      <dgm:spPr/>
      <dgm:t>
        <a:bodyPr/>
        <a:lstStyle/>
        <a:p>
          <a:endParaRPr lang="en-US" sz="1200"/>
        </a:p>
      </dgm:t>
    </dgm:pt>
    <dgm:pt modelId="{3E977DAD-9F74-4350-836B-7DB0E08DEBBC}">
      <dgm:prSet custT="1"/>
      <dgm:spPr>
        <a:xfrm>
          <a:off x="433404" y="4898353"/>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US" sz="1200" dirty="0">
              <a:solidFill>
                <a:sysClr val="window" lastClr="FFFFFF"/>
              </a:solidFill>
              <a:latin typeface="Palatino Linotype" panose="02040502050505030304"/>
              <a:ea typeface="+mn-ea"/>
              <a:cs typeface="+mn-cs"/>
            </a:rPr>
            <a:t>DFT Administrator</a:t>
          </a:r>
        </a:p>
      </dgm:t>
    </dgm:pt>
    <dgm:pt modelId="{C388028A-0547-471D-B261-71EF6AA4FEF1}" type="parTrans" cxnId="{C31BB71D-540D-421D-A779-56CFAB5F8D30}">
      <dgm:prSet/>
      <dgm:spPr>
        <a:xfrm>
          <a:off x="217153" y="4741043"/>
          <a:ext cx="216250" cy="347018"/>
        </a:xfrm>
        <a:custGeom>
          <a:avLst/>
          <a:gdLst/>
          <a:ahLst/>
          <a:cxnLst/>
          <a:rect l="0" t="0" r="0" b="0"/>
          <a:pathLst>
            <a:path>
              <a:moveTo>
                <a:pt x="0" y="0"/>
              </a:moveTo>
              <a:lnTo>
                <a:pt x="0" y="347018"/>
              </a:lnTo>
              <a:lnTo>
                <a:pt x="216250" y="347018"/>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US" sz="1200"/>
        </a:p>
      </dgm:t>
    </dgm:pt>
    <dgm:pt modelId="{BD1F24A9-4A15-4145-B9F4-7A97DDDCB941}" type="sibTrans" cxnId="{C31BB71D-540D-421D-A779-56CFAB5F8D30}">
      <dgm:prSet/>
      <dgm:spPr/>
      <dgm:t>
        <a:bodyPr/>
        <a:lstStyle/>
        <a:p>
          <a:endParaRPr lang="en-US" sz="1200"/>
        </a:p>
      </dgm:t>
    </dgm:pt>
    <dgm:pt modelId="{9CD36737-1AF3-4302-A76E-350585F9ADD7}">
      <dgm:prSet custT="1"/>
      <dgm:spPr>
        <a:xfrm>
          <a:off x="8227217"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Educational Supervisors x10</a:t>
          </a:r>
        </a:p>
      </dgm:t>
    </dgm:pt>
    <dgm:pt modelId="{A95A2A14-8606-4ECD-996D-5C257A5F643B}" type="parTrans" cxnId="{04BB8E8C-7A7A-4243-8D50-2B0BB9770249}">
      <dgm:prSet/>
      <dgm:spPr>
        <a:xfrm>
          <a:off x="7901475" y="4741043"/>
          <a:ext cx="325741" cy="877800"/>
        </a:xfrm>
        <a:custGeom>
          <a:avLst/>
          <a:gdLst/>
          <a:ahLst/>
          <a:cxnLst/>
          <a:rect l="0" t="0" r="0" b="0"/>
          <a:pathLst>
            <a:path>
              <a:moveTo>
                <a:pt x="0" y="0"/>
              </a:moveTo>
              <a:lnTo>
                <a:pt x="0" y="877800"/>
              </a:lnTo>
              <a:lnTo>
                <a:pt x="32574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a:p>
      </dgm:t>
    </dgm:pt>
    <dgm:pt modelId="{00D379E5-76DA-4087-9F64-23D9C1AEFD10}" type="sibTrans" cxnId="{04BB8E8C-7A7A-4243-8D50-2B0BB9770249}">
      <dgm:prSet/>
      <dgm:spPr/>
      <dgm:t>
        <a:bodyPr/>
        <a:lstStyle/>
        <a:p>
          <a:endParaRPr lang="en-GB"/>
        </a:p>
      </dgm:t>
    </dgm:pt>
    <dgm:pt modelId="{52FF1ABD-BF6F-4145-86CB-AF7C0C107B8A}">
      <dgm:prSet custT="1"/>
      <dgm:spPr>
        <a:xfrm>
          <a:off x="10099525"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Educational Supervisors x11</a:t>
          </a:r>
        </a:p>
      </dgm:t>
    </dgm:pt>
    <dgm:pt modelId="{7835A7EB-9FA4-456E-AE8A-8E8DE86D0D49}" type="parTrans" cxnId="{8725C7E2-E7E3-43AA-BD90-F2165F675D20}">
      <dgm:prSet/>
      <dgm:spPr>
        <a:xfrm>
          <a:off x="9832223" y="4741043"/>
          <a:ext cx="267301" cy="877800"/>
        </a:xfrm>
        <a:custGeom>
          <a:avLst/>
          <a:gdLst/>
          <a:ahLst/>
          <a:cxnLst/>
          <a:rect l="0" t="0" r="0" b="0"/>
          <a:pathLst>
            <a:path>
              <a:moveTo>
                <a:pt x="0" y="0"/>
              </a:moveTo>
              <a:lnTo>
                <a:pt x="0" y="877800"/>
              </a:lnTo>
              <a:lnTo>
                <a:pt x="26730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a:p>
      </dgm:t>
    </dgm:pt>
    <dgm:pt modelId="{623D5797-13B1-4995-9398-002ECD5CBACD}" type="sibTrans" cxnId="{8725C7E2-E7E3-43AA-BD90-F2165F675D20}">
      <dgm:prSet/>
      <dgm:spPr/>
      <dgm:t>
        <a:bodyPr/>
        <a:lstStyle/>
        <a:p>
          <a:endParaRPr lang="en-GB"/>
        </a:p>
      </dgm:t>
    </dgm:pt>
    <dgm:pt modelId="{CA9C9BC3-68E7-4260-B15C-66840CC174B5}">
      <dgm:prSet custT="1"/>
      <dgm:spPr>
        <a:xfrm>
          <a:off x="870892" y="2582359"/>
          <a:ext cx="1626629" cy="353131"/>
        </a:xfrm>
        <a:prstGeom prst="rect">
          <a:avLst/>
        </a:prstGeom>
        <a:gradFill rotWithShape="0">
          <a:gsLst>
            <a:gs pos="0">
              <a:srgbClr val="ED7D31">
                <a:hueOff val="0"/>
                <a:satOff val="0"/>
                <a:lumOff val="0"/>
                <a:alphaOff val="0"/>
                <a:satMod val="103000"/>
                <a:lumMod val="102000"/>
                <a:tint val="94000"/>
              </a:srgbClr>
            </a:gs>
            <a:gs pos="50000">
              <a:srgbClr val="ED7D31">
                <a:hueOff val="0"/>
                <a:satOff val="0"/>
                <a:lumOff val="0"/>
                <a:alphaOff val="0"/>
                <a:satMod val="110000"/>
                <a:lumMod val="100000"/>
                <a:shade val="100000"/>
              </a:srgbClr>
            </a:gs>
            <a:gs pos="100000">
              <a:srgbClr val="ED7D31">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sz="1200" dirty="0">
              <a:solidFill>
                <a:sysClr val="window" lastClr="FFFFFF"/>
              </a:solidFill>
              <a:latin typeface="Palatino Linotype" panose="02040502050505030304"/>
              <a:ea typeface="+mn-ea"/>
              <a:cs typeface="+mn-cs"/>
            </a:rPr>
            <a:t>Dental Foundation Training Manager</a:t>
          </a:r>
        </a:p>
      </dgm:t>
    </dgm:pt>
    <dgm:pt modelId="{AFBCA7A9-87AA-49B6-B88A-B5B12A13804D}" type="parTrans" cxnId="{C178AB0D-19CF-4BF7-AAD6-F6B0BF899F30}">
      <dgm:prSet/>
      <dgm:spPr>
        <a:xfrm>
          <a:off x="870892" y="2318914"/>
          <a:ext cx="168116" cy="440010"/>
        </a:xfrm>
        <a:custGeom>
          <a:avLst/>
          <a:gdLst/>
          <a:ahLst/>
          <a:cxnLst/>
          <a:rect l="0" t="0" r="0" b="0"/>
          <a:pathLst>
            <a:path>
              <a:moveTo>
                <a:pt x="168116" y="0"/>
              </a:moveTo>
              <a:lnTo>
                <a:pt x="0" y="440010"/>
              </a:lnTo>
            </a:path>
          </a:pathLst>
        </a:custGeom>
        <a:noFill/>
        <a:ln w="12700" cap="flat" cmpd="sng" algn="ctr">
          <a:solidFill>
            <a:srgbClr val="ED7D31">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a:p>
      </dgm:t>
    </dgm:pt>
    <dgm:pt modelId="{F887CF79-6650-46AE-B72D-F76A3A247CD7}" type="sibTrans" cxnId="{C178AB0D-19CF-4BF7-AAD6-F6B0BF899F30}">
      <dgm:prSet/>
      <dgm:spPr/>
      <dgm:t>
        <a:bodyPr/>
        <a:lstStyle/>
        <a:p>
          <a:endParaRPr lang="en-GB"/>
        </a:p>
      </dgm:t>
    </dgm:pt>
    <dgm:pt modelId="{376EEE2A-4AA4-41A0-A342-5C806FA435EE}">
      <dgm:prSet/>
      <dgm:spPr>
        <a:xfrm>
          <a:off x="909903" y="3133819"/>
          <a:ext cx="1790514" cy="601890"/>
        </a:xfrm>
        <a:prstGeom prst="rect">
          <a:avLst/>
        </a:prstGeom>
        <a:gradFill rotWithShape="0">
          <a:gsLst>
            <a:gs pos="0">
              <a:srgbClr val="ED7D31">
                <a:hueOff val="0"/>
                <a:satOff val="0"/>
                <a:lumOff val="0"/>
                <a:alphaOff val="0"/>
                <a:satMod val="103000"/>
                <a:lumMod val="102000"/>
                <a:tint val="94000"/>
              </a:srgbClr>
            </a:gs>
            <a:gs pos="50000">
              <a:srgbClr val="ED7D31">
                <a:hueOff val="0"/>
                <a:satOff val="0"/>
                <a:lumOff val="0"/>
                <a:alphaOff val="0"/>
                <a:satMod val="110000"/>
                <a:lumMod val="100000"/>
                <a:shade val="100000"/>
              </a:srgbClr>
            </a:gs>
            <a:gs pos="100000">
              <a:srgbClr val="ED7D31">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pPr>
            <a:buNone/>
          </a:pPr>
          <a:r>
            <a:rPr lang="en-GB" dirty="0">
              <a:solidFill>
                <a:sysClr val="window" lastClr="FFFFFF"/>
              </a:solidFill>
              <a:latin typeface="Palatino Linotype" panose="02040502050505030304"/>
              <a:ea typeface="+mn-ea"/>
              <a:cs typeface="+mn-cs"/>
            </a:rPr>
            <a:t>Record of Competency Progression Administrator</a:t>
          </a:r>
        </a:p>
      </dgm:t>
    </dgm:pt>
    <dgm:pt modelId="{51AB4BB7-A07F-4CB3-A222-0BC849C27236}" type="parTrans" cxnId="{66D7E1EC-4682-4624-B851-27531F376BF1}">
      <dgm:prSet/>
      <dgm:spPr>
        <a:xfrm>
          <a:off x="909903" y="2318914"/>
          <a:ext cx="129105" cy="1115849"/>
        </a:xfrm>
        <a:custGeom>
          <a:avLst/>
          <a:gdLst/>
          <a:ahLst/>
          <a:cxnLst/>
          <a:rect l="0" t="0" r="0" b="0"/>
          <a:pathLst>
            <a:path>
              <a:moveTo>
                <a:pt x="129105" y="0"/>
              </a:moveTo>
              <a:lnTo>
                <a:pt x="0" y="1115849"/>
              </a:lnTo>
            </a:path>
          </a:pathLst>
        </a:custGeom>
        <a:noFill/>
        <a:ln w="12700" cap="flat" cmpd="sng" algn="ctr">
          <a:solidFill>
            <a:srgbClr val="ED7D31">
              <a:hueOff val="0"/>
              <a:satOff val="0"/>
              <a:lumOff val="0"/>
              <a:alphaOff val="0"/>
            </a:srgbClr>
          </a:solidFill>
          <a:prstDash val="solid"/>
          <a:miter lim="800000"/>
        </a:ln>
        <a:effectLst/>
        <a:scene3d>
          <a:camera prst="orthographicFront"/>
          <a:lightRig rig="threePt" dir="t">
            <a:rot lat="0" lon="0" rev="7500000"/>
          </a:lightRig>
        </a:scene3d>
        <a:sp3d z="-40000" prstMaterial="matte"/>
      </dgm:spPr>
      <dgm:t>
        <a:bodyPr/>
        <a:lstStyle/>
        <a:p>
          <a:endParaRPr lang="en-GB"/>
        </a:p>
      </dgm:t>
    </dgm:pt>
    <dgm:pt modelId="{1D771050-093E-4EB2-9AE5-5085BE309EE6}" type="sibTrans" cxnId="{66D7E1EC-4682-4624-B851-27531F376BF1}">
      <dgm:prSet/>
      <dgm:spPr/>
      <dgm:t>
        <a:bodyPr/>
        <a:lstStyle/>
        <a:p>
          <a:endParaRPr lang="en-GB"/>
        </a:p>
      </dgm:t>
    </dgm:pt>
    <dgm:pt modelId="{327A1874-1DD2-43A4-AA38-5835E8CD9B9A}" type="pres">
      <dgm:prSet presAssocID="{B116BAF4-3D4F-4D96-B099-07908C065EC7}" presName="hierChild1" presStyleCnt="0">
        <dgm:presLayoutVars>
          <dgm:orgChart val="1"/>
          <dgm:chPref val="1"/>
          <dgm:dir/>
          <dgm:animOne val="branch"/>
          <dgm:animLvl val="lvl"/>
          <dgm:resizeHandles/>
        </dgm:presLayoutVars>
      </dgm:prSet>
      <dgm:spPr/>
    </dgm:pt>
    <dgm:pt modelId="{5176FC40-611E-4251-A654-4C8935701459}" type="pres">
      <dgm:prSet presAssocID="{E4037D0E-132E-47F6-B925-71BCDE054958}" presName="hierRoot1" presStyleCnt="0">
        <dgm:presLayoutVars>
          <dgm:hierBranch val="init"/>
        </dgm:presLayoutVars>
      </dgm:prSet>
      <dgm:spPr/>
    </dgm:pt>
    <dgm:pt modelId="{76533596-E390-4B94-ACF9-9A1F9EAF9132}" type="pres">
      <dgm:prSet presAssocID="{E4037D0E-132E-47F6-B925-71BCDE054958}" presName="rootComposite1" presStyleCnt="0"/>
      <dgm:spPr/>
    </dgm:pt>
    <dgm:pt modelId="{62576554-CE03-4F63-BA02-1005D4F51DBA}" type="pres">
      <dgm:prSet presAssocID="{E4037D0E-132E-47F6-B925-71BCDE054958}" presName="rootText1" presStyleLbl="node0" presStyleIdx="0" presStyleCnt="1" custScaleX="290136" custScaleY="206390">
        <dgm:presLayoutVars>
          <dgm:chPref val="3"/>
        </dgm:presLayoutVars>
      </dgm:prSet>
      <dgm:spPr/>
    </dgm:pt>
    <dgm:pt modelId="{E8AFBE64-F794-4CE4-88ED-38ADECC46B33}" type="pres">
      <dgm:prSet presAssocID="{E4037D0E-132E-47F6-B925-71BCDE054958}" presName="rootConnector1" presStyleLbl="node1" presStyleIdx="0" presStyleCnt="0"/>
      <dgm:spPr/>
    </dgm:pt>
    <dgm:pt modelId="{35C893F3-974F-409F-A3C5-63B76740BF89}" type="pres">
      <dgm:prSet presAssocID="{E4037D0E-132E-47F6-B925-71BCDE054958}" presName="hierChild2" presStyleCnt="0"/>
      <dgm:spPr/>
    </dgm:pt>
    <dgm:pt modelId="{186E4194-496B-4E15-9A8B-2C5885648241}" type="pres">
      <dgm:prSet presAssocID="{99E080DD-6317-4634-8ADC-9634F9E2288F}" presName="Name37" presStyleLbl="parChTrans1D2" presStyleIdx="0" presStyleCnt="7"/>
      <dgm:spPr/>
    </dgm:pt>
    <dgm:pt modelId="{BF2D5B62-C645-47F2-866C-17EB30809F7F}" type="pres">
      <dgm:prSet presAssocID="{09539D93-7310-4790-BEAE-15C7C58E7946}" presName="hierRoot2" presStyleCnt="0">
        <dgm:presLayoutVars>
          <dgm:hierBranch val="init"/>
        </dgm:presLayoutVars>
      </dgm:prSet>
      <dgm:spPr/>
    </dgm:pt>
    <dgm:pt modelId="{7A25BA30-6436-44EC-B949-400C1C5E7CB8}" type="pres">
      <dgm:prSet presAssocID="{09539D93-7310-4790-BEAE-15C7C58E7946}" presName="rootComposite" presStyleCnt="0"/>
      <dgm:spPr/>
    </dgm:pt>
    <dgm:pt modelId="{7F4D3378-D7C3-448A-8933-D177CB36686E}" type="pres">
      <dgm:prSet presAssocID="{09539D93-7310-4790-BEAE-15C7C58E7946}" presName="rootText" presStyleLbl="node2" presStyleIdx="0" presStyleCnt="6" custScaleX="241708" custScaleY="179005" custLinFactNeighborX="5262">
        <dgm:presLayoutVars>
          <dgm:chPref val="3"/>
        </dgm:presLayoutVars>
      </dgm:prSet>
      <dgm:spPr/>
    </dgm:pt>
    <dgm:pt modelId="{7B5F3B9E-CD5A-4A8B-B418-AF260DAE7ACE}" type="pres">
      <dgm:prSet presAssocID="{09539D93-7310-4790-BEAE-15C7C58E7946}" presName="rootConnector" presStyleLbl="node2" presStyleIdx="0" presStyleCnt="6"/>
      <dgm:spPr/>
    </dgm:pt>
    <dgm:pt modelId="{CA61CB27-2307-4DF5-B0F8-36087AB68A52}" type="pres">
      <dgm:prSet presAssocID="{09539D93-7310-4790-BEAE-15C7C58E7946}" presName="hierChild4" presStyleCnt="0"/>
      <dgm:spPr/>
    </dgm:pt>
    <dgm:pt modelId="{9878649C-4CFC-4291-96E6-F22F5B3B0766}" type="pres">
      <dgm:prSet presAssocID="{FDBA530D-E5B7-4F33-BA46-A8932BBE19D7}" presName="Name37" presStyleLbl="parChTrans1D3" presStyleIdx="0" presStyleCnt="13"/>
      <dgm:spPr/>
    </dgm:pt>
    <dgm:pt modelId="{BCA65994-2633-4CCD-815E-4198CFA9E213}" type="pres">
      <dgm:prSet presAssocID="{D5C45D6B-E8C0-4B72-821A-C621B01FAEA6}" presName="hierRoot2" presStyleCnt="0">
        <dgm:presLayoutVars>
          <dgm:hierBranch val="init"/>
        </dgm:presLayoutVars>
      </dgm:prSet>
      <dgm:spPr/>
    </dgm:pt>
    <dgm:pt modelId="{2CC2472F-3AFA-42F1-AE32-DBEB0FFB3871}" type="pres">
      <dgm:prSet presAssocID="{D5C45D6B-E8C0-4B72-821A-C621B01FAEA6}" presName="rootComposite" presStyleCnt="0"/>
      <dgm:spPr/>
    </dgm:pt>
    <dgm:pt modelId="{33CBA1DA-C77D-433F-9851-686B48116DB6}" type="pres">
      <dgm:prSet presAssocID="{D5C45D6B-E8C0-4B72-821A-C621B01FAEA6}" presName="rootText" presStyleLbl="node3" presStyleIdx="0" presStyleCnt="12" custScaleX="216484" custScaleY="103251" custLinFactY="34681" custLinFactNeighborX="-8994" custLinFactNeighborY="100000">
        <dgm:presLayoutVars>
          <dgm:chPref val="3"/>
        </dgm:presLayoutVars>
      </dgm:prSet>
      <dgm:spPr/>
    </dgm:pt>
    <dgm:pt modelId="{912D1220-7F86-404F-967B-185EB194A6D7}" type="pres">
      <dgm:prSet presAssocID="{D5C45D6B-E8C0-4B72-821A-C621B01FAEA6}" presName="rootConnector" presStyleLbl="node3" presStyleIdx="0" presStyleCnt="12"/>
      <dgm:spPr/>
    </dgm:pt>
    <dgm:pt modelId="{D8A2D9B3-1A26-4CDE-9A87-5602625218B1}" type="pres">
      <dgm:prSet presAssocID="{D5C45D6B-E8C0-4B72-821A-C621B01FAEA6}" presName="hierChild4" presStyleCnt="0"/>
      <dgm:spPr/>
    </dgm:pt>
    <dgm:pt modelId="{A810C016-D50B-4EBE-8768-E1E774E0C53E}" type="pres">
      <dgm:prSet presAssocID="{D5C45D6B-E8C0-4B72-821A-C621B01FAEA6}" presName="hierChild5" presStyleCnt="0"/>
      <dgm:spPr/>
    </dgm:pt>
    <dgm:pt modelId="{1DF45BAA-DCEB-473C-8FC3-5EE1E079C631}" type="pres">
      <dgm:prSet presAssocID="{C388028A-0547-471D-B261-71EF6AA4FEF1}" presName="Name37" presStyleLbl="parChTrans1D3" presStyleIdx="1" presStyleCnt="13"/>
      <dgm:spPr/>
    </dgm:pt>
    <dgm:pt modelId="{D3E1692C-FA55-4D4A-9D71-1DCCFE3A8701}" type="pres">
      <dgm:prSet presAssocID="{3E977DAD-9F74-4350-836B-7DB0E08DEBBC}" presName="hierRoot2" presStyleCnt="0">
        <dgm:presLayoutVars>
          <dgm:hierBranch val="init"/>
        </dgm:presLayoutVars>
      </dgm:prSet>
      <dgm:spPr/>
    </dgm:pt>
    <dgm:pt modelId="{8129E235-8294-4654-BDD0-16ED5F6377E5}" type="pres">
      <dgm:prSet presAssocID="{3E977DAD-9F74-4350-836B-7DB0E08DEBBC}" presName="rootComposite" presStyleCnt="0"/>
      <dgm:spPr/>
    </dgm:pt>
    <dgm:pt modelId="{82A569A6-C0E8-4BFE-83C2-5F0EE06BDE92}" type="pres">
      <dgm:prSet presAssocID="{3E977DAD-9F74-4350-836B-7DB0E08DEBBC}" presName="rootText" presStyleLbl="node3" presStyleIdx="1" presStyleCnt="12" custScaleX="216484" custScaleY="103251" custLinFactY="-44442" custLinFactNeighborX="-1570" custLinFactNeighborY="-100000">
        <dgm:presLayoutVars>
          <dgm:chPref val="3"/>
        </dgm:presLayoutVars>
      </dgm:prSet>
      <dgm:spPr/>
    </dgm:pt>
    <dgm:pt modelId="{DE292C7E-421D-4100-864C-8AF27F093A01}" type="pres">
      <dgm:prSet presAssocID="{3E977DAD-9F74-4350-836B-7DB0E08DEBBC}" presName="rootConnector" presStyleLbl="node3" presStyleIdx="1" presStyleCnt="12"/>
      <dgm:spPr/>
    </dgm:pt>
    <dgm:pt modelId="{9E02C8E6-1D84-44E4-9512-1768D36CDC2E}" type="pres">
      <dgm:prSet presAssocID="{3E977DAD-9F74-4350-836B-7DB0E08DEBBC}" presName="hierChild4" presStyleCnt="0"/>
      <dgm:spPr/>
    </dgm:pt>
    <dgm:pt modelId="{7E34A2C6-F609-4F12-8AAF-EB23C4137DFE}" type="pres">
      <dgm:prSet presAssocID="{3E977DAD-9F74-4350-836B-7DB0E08DEBBC}" presName="hierChild5" presStyleCnt="0"/>
      <dgm:spPr/>
    </dgm:pt>
    <dgm:pt modelId="{ACDF4B37-2107-43C8-B758-0EAD7460A06A}" type="pres">
      <dgm:prSet presAssocID="{09539D93-7310-4790-BEAE-15C7C58E7946}" presName="hierChild5" presStyleCnt="0"/>
      <dgm:spPr/>
    </dgm:pt>
    <dgm:pt modelId="{702E4155-4236-46BF-9F0F-57E4ED87A668}" type="pres">
      <dgm:prSet presAssocID="{414E0793-D0DE-4D14-B09B-60984F5E2DF7}" presName="Name37" presStyleLbl="parChTrans1D2" presStyleIdx="1" presStyleCnt="7"/>
      <dgm:spPr/>
    </dgm:pt>
    <dgm:pt modelId="{5191FE4E-30E5-4354-A5FD-23A9794D519A}" type="pres">
      <dgm:prSet presAssocID="{7A7D4A47-B847-4B0D-A87D-A008341296AC}" presName="hierRoot2" presStyleCnt="0">
        <dgm:presLayoutVars>
          <dgm:hierBranch val="init"/>
        </dgm:presLayoutVars>
      </dgm:prSet>
      <dgm:spPr/>
    </dgm:pt>
    <dgm:pt modelId="{16F0ADA7-51F6-49BF-9B1F-1667F4EB67D6}" type="pres">
      <dgm:prSet presAssocID="{7A7D4A47-B847-4B0D-A87D-A008341296AC}" presName="rootComposite" presStyleCnt="0"/>
      <dgm:spPr/>
    </dgm:pt>
    <dgm:pt modelId="{11271E06-AB7C-4E2C-ADED-A3668CA230A2}" type="pres">
      <dgm:prSet presAssocID="{7A7D4A47-B847-4B0D-A87D-A008341296AC}" presName="rootText" presStyleLbl="node2" presStyleIdx="1" presStyleCnt="6" custScaleX="241708" custScaleY="179005" custLinFactNeighborX="5262">
        <dgm:presLayoutVars>
          <dgm:chPref val="3"/>
        </dgm:presLayoutVars>
      </dgm:prSet>
      <dgm:spPr/>
    </dgm:pt>
    <dgm:pt modelId="{FDA82116-AEF3-4563-B73D-21CF86B07B2D}" type="pres">
      <dgm:prSet presAssocID="{7A7D4A47-B847-4B0D-A87D-A008341296AC}" presName="rootConnector" presStyleLbl="node2" presStyleIdx="1" presStyleCnt="6"/>
      <dgm:spPr/>
    </dgm:pt>
    <dgm:pt modelId="{F5859A5A-AF1E-4870-94E6-077FA239A06A}" type="pres">
      <dgm:prSet presAssocID="{7A7D4A47-B847-4B0D-A87D-A008341296AC}" presName="hierChild4" presStyleCnt="0"/>
      <dgm:spPr/>
    </dgm:pt>
    <dgm:pt modelId="{7713C8FC-89CB-45F8-8017-EB1F99EF3869}" type="pres">
      <dgm:prSet presAssocID="{8C9FCBB4-C75C-454E-A0C9-99D717E8B3C7}" presName="Name37" presStyleLbl="parChTrans1D3" presStyleIdx="2" presStyleCnt="13"/>
      <dgm:spPr/>
    </dgm:pt>
    <dgm:pt modelId="{33487A4E-9D7D-4772-B7C0-CD541303838E}" type="pres">
      <dgm:prSet presAssocID="{CF16E8DA-22A3-4862-B632-2769912A9BE3}" presName="hierRoot2" presStyleCnt="0">
        <dgm:presLayoutVars>
          <dgm:hierBranch val="init"/>
        </dgm:presLayoutVars>
      </dgm:prSet>
      <dgm:spPr/>
    </dgm:pt>
    <dgm:pt modelId="{6C4ECB07-5864-4287-B3A9-D0CBFBF97A12}" type="pres">
      <dgm:prSet presAssocID="{CF16E8DA-22A3-4862-B632-2769912A9BE3}" presName="rootComposite" presStyleCnt="0"/>
      <dgm:spPr/>
    </dgm:pt>
    <dgm:pt modelId="{FD419ED6-7BF1-45AA-8170-D74055C0CBBE}" type="pres">
      <dgm:prSet presAssocID="{CF16E8DA-22A3-4862-B632-2769912A9BE3}" presName="rootText" presStyleLbl="node3" presStyleIdx="2" presStyleCnt="12" custScaleX="216484" custScaleY="103251" custLinFactNeighborX="-5139" custLinFactNeighborY="-5364">
        <dgm:presLayoutVars>
          <dgm:chPref val="3"/>
        </dgm:presLayoutVars>
      </dgm:prSet>
      <dgm:spPr/>
    </dgm:pt>
    <dgm:pt modelId="{084D8421-5340-4A76-A871-3008BFDE635E}" type="pres">
      <dgm:prSet presAssocID="{CF16E8DA-22A3-4862-B632-2769912A9BE3}" presName="rootConnector" presStyleLbl="node3" presStyleIdx="2" presStyleCnt="12"/>
      <dgm:spPr/>
    </dgm:pt>
    <dgm:pt modelId="{5494C3CD-1E53-40ED-8B2B-ABF39A00D47D}" type="pres">
      <dgm:prSet presAssocID="{CF16E8DA-22A3-4862-B632-2769912A9BE3}" presName="hierChild4" presStyleCnt="0"/>
      <dgm:spPr/>
    </dgm:pt>
    <dgm:pt modelId="{CBEA6050-D39B-4B1B-A857-18406492B704}" type="pres">
      <dgm:prSet presAssocID="{CF16E8DA-22A3-4862-B632-2769912A9BE3}" presName="hierChild5" presStyleCnt="0"/>
      <dgm:spPr/>
    </dgm:pt>
    <dgm:pt modelId="{D7342FBF-E8FD-4BD5-B048-1DAC1C8436EC}" type="pres">
      <dgm:prSet presAssocID="{940CC5D9-F1BC-439F-AE46-96C674A37CE5}" presName="Name37" presStyleLbl="parChTrans1D3" presStyleIdx="3" presStyleCnt="13"/>
      <dgm:spPr/>
    </dgm:pt>
    <dgm:pt modelId="{BDC34422-1FFC-45CD-9199-BA7C011B5596}" type="pres">
      <dgm:prSet presAssocID="{CD1D2B30-98DD-4D35-8B96-F06FA4C2D231}" presName="hierRoot2" presStyleCnt="0">
        <dgm:presLayoutVars>
          <dgm:hierBranch val="init"/>
        </dgm:presLayoutVars>
      </dgm:prSet>
      <dgm:spPr/>
    </dgm:pt>
    <dgm:pt modelId="{85361D99-CCCD-4669-AA66-3BA5C9A641D6}" type="pres">
      <dgm:prSet presAssocID="{CD1D2B30-98DD-4D35-8B96-F06FA4C2D231}" presName="rootComposite" presStyleCnt="0"/>
      <dgm:spPr/>
    </dgm:pt>
    <dgm:pt modelId="{1CF9E542-2958-4A3C-8E93-6C1E8928B3F4}" type="pres">
      <dgm:prSet presAssocID="{CD1D2B30-98DD-4D35-8B96-F06FA4C2D231}" presName="rootText" presStyleLbl="node3" presStyleIdx="3" presStyleCnt="12" custScaleX="216484" custScaleY="103251">
        <dgm:presLayoutVars>
          <dgm:chPref val="3"/>
        </dgm:presLayoutVars>
      </dgm:prSet>
      <dgm:spPr/>
    </dgm:pt>
    <dgm:pt modelId="{E241590D-877D-41A1-A53A-8A904C1981BA}" type="pres">
      <dgm:prSet presAssocID="{CD1D2B30-98DD-4D35-8B96-F06FA4C2D231}" presName="rootConnector" presStyleLbl="node3" presStyleIdx="3" presStyleCnt="12"/>
      <dgm:spPr/>
    </dgm:pt>
    <dgm:pt modelId="{B94448A3-9D57-453E-9CF5-1BD209797775}" type="pres">
      <dgm:prSet presAssocID="{CD1D2B30-98DD-4D35-8B96-F06FA4C2D231}" presName="hierChild4" presStyleCnt="0"/>
      <dgm:spPr/>
    </dgm:pt>
    <dgm:pt modelId="{9A7DF3F6-5708-4C58-AE94-1BC726F53162}" type="pres">
      <dgm:prSet presAssocID="{CD1D2B30-98DD-4D35-8B96-F06FA4C2D231}" presName="hierChild5" presStyleCnt="0"/>
      <dgm:spPr/>
    </dgm:pt>
    <dgm:pt modelId="{674D78F5-A97C-4652-91DC-AC69D1C75320}" type="pres">
      <dgm:prSet presAssocID="{7A7D4A47-B847-4B0D-A87D-A008341296AC}" presName="hierChild5" presStyleCnt="0"/>
      <dgm:spPr/>
    </dgm:pt>
    <dgm:pt modelId="{9D00406C-D48A-437D-B435-42DC8D55135B}" type="pres">
      <dgm:prSet presAssocID="{17044ACF-6CE8-4883-A29C-458D5225A00E}" presName="Name37" presStyleLbl="parChTrans1D2" presStyleIdx="2" presStyleCnt="7"/>
      <dgm:spPr/>
    </dgm:pt>
    <dgm:pt modelId="{C8B7C085-534C-40B0-81BA-84B670AF9D18}" type="pres">
      <dgm:prSet presAssocID="{33530B42-ED67-4396-96CE-58CA65EADEF0}" presName="hierRoot2" presStyleCnt="0">
        <dgm:presLayoutVars>
          <dgm:hierBranch val="init"/>
        </dgm:presLayoutVars>
      </dgm:prSet>
      <dgm:spPr/>
    </dgm:pt>
    <dgm:pt modelId="{451F0A1F-3CAE-4300-A5FF-402C21616027}" type="pres">
      <dgm:prSet presAssocID="{33530B42-ED67-4396-96CE-58CA65EADEF0}" presName="rootComposite" presStyleCnt="0"/>
      <dgm:spPr/>
    </dgm:pt>
    <dgm:pt modelId="{3F7FF7A2-D726-42FC-969A-13F4050E8A8F}" type="pres">
      <dgm:prSet presAssocID="{33530B42-ED67-4396-96CE-58CA65EADEF0}" presName="rootText" presStyleLbl="node2" presStyleIdx="2" presStyleCnt="6" custScaleX="241708" custScaleY="179005">
        <dgm:presLayoutVars>
          <dgm:chPref val="3"/>
        </dgm:presLayoutVars>
      </dgm:prSet>
      <dgm:spPr/>
    </dgm:pt>
    <dgm:pt modelId="{5D8563BF-2777-477B-AB40-D0F6EC2FD5B1}" type="pres">
      <dgm:prSet presAssocID="{33530B42-ED67-4396-96CE-58CA65EADEF0}" presName="rootConnector" presStyleLbl="node2" presStyleIdx="2" presStyleCnt="6"/>
      <dgm:spPr/>
    </dgm:pt>
    <dgm:pt modelId="{A44E81D8-BD4B-4F40-AD38-EAA6C80AE7D9}" type="pres">
      <dgm:prSet presAssocID="{33530B42-ED67-4396-96CE-58CA65EADEF0}" presName="hierChild4" presStyleCnt="0"/>
      <dgm:spPr/>
    </dgm:pt>
    <dgm:pt modelId="{49D60580-6A0B-43C1-9C3F-BDCD6090DA1F}" type="pres">
      <dgm:prSet presAssocID="{FBFCAA00-2053-4040-9BC7-3F61A29028F6}" presName="Name37" presStyleLbl="parChTrans1D3" presStyleIdx="4" presStyleCnt="13"/>
      <dgm:spPr/>
    </dgm:pt>
    <dgm:pt modelId="{81DFA389-771A-4B7E-8125-C39631174A3B}" type="pres">
      <dgm:prSet presAssocID="{44ADE838-0120-4968-BD30-5F470B10E418}" presName="hierRoot2" presStyleCnt="0">
        <dgm:presLayoutVars>
          <dgm:hierBranch val="init"/>
        </dgm:presLayoutVars>
      </dgm:prSet>
      <dgm:spPr/>
    </dgm:pt>
    <dgm:pt modelId="{3069DB35-77CD-49AA-907C-A11C8A5B1183}" type="pres">
      <dgm:prSet presAssocID="{44ADE838-0120-4968-BD30-5F470B10E418}" presName="rootComposite" presStyleCnt="0"/>
      <dgm:spPr/>
    </dgm:pt>
    <dgm:pt modelId="{B0697AA0-2BEB-4316-A4DA-293BF88258A4}" type="pres">
      <dgm:prSet presAssocID="{44ADE838-0120-4968-BD30-5F470B10E418}" presName="rootText" presStyleLbl="node3" presStyleIdx="4" presStyleCnt="12" custScaleX="216484" custScaleY="103251" custLinFactNeighborX="8066">
        <dgm:presLayoutVars>
          <dgm:chPref val="3"/>
        </dgm:presLayoutVars>
      </dgm:prSet>
      <dgm:spPr/>
    </dgm:pt>
    <dgm:pt modelId="{E6E39DCA-68AE-4084-A210-E7FEA031DDAA}" type="pres">
      <dgm:prSet presAssocID="{44ADE838-0120-4968-BD30-5F470B10E418}" presName="rootConnector" presStyleLbl="node3" presStyleIdx="4" presStyleCnt="12"/>
      <dgm:spPr/>
    </dgm:pt>
    <dgm:pt modelId="{FF11FA4A-56A9-4DBD-8E20-0EBDD8D9A421}" type="pres">
      <dgm:prSet presAssocID="{44ADE838-0120-4968-BD30-5F470B10E418}" presName="hierChild4" presStyleCnt="0"/>
      <dgm:spPr/>
    </dgm:pt>
    <dgm:pt modelId="{CBA41FF7-0908-40E9-8EAD-0B2D96E6ED5F}" type="pres">
      <dgm:prSet presAssocID="{44ADE838-0120-4968-BD30-5F470B10E418}" presName="hierChild5" presStyleCnt="0"/>
      <dgm:spPr/>
    </dgm:pt>
    <dgm:pt modelId="{A4C7BEA1-74DB-4734-97FC-6393901E875D}" type="pres">
      <dgm:prSet presAssocID="{58000BAF-A3EF-4F0D-B80B-67C609CC193D}" presName="Name37" presStyleLbl="parChTrans1D3" presStyleIdx="5" presStyleCnt="13"/>
      <dgm:spPr/>
    </dgm:pt>
    <dgm:pt modelId="{8BE15BD6-1A5E-446A-90D8-DE54B17FEB72}" type="pres">
      <dgm:prSet presAssocID="{6FE31724-671C-4AA7-8155-80258E966204}" presName="hierRoot2" presStyleCnt="0">
        <dgm:presLayoutVars>
          <dgm:hierBranch val="init"/>
        </dgm:presLayoutVars>
      </dgm:prSet>
      <dgm:spPr/>
    </dgm:pt>
    <dgm:pt modelId="{ABE7D20B-7DC9-48EC-93B9-1054761786D3}" type="pres">
      <dgm:prSet presAssocID="{6FE31724-671C-4AA7-8155-80258E966204}" presName="rootComposite" presStyleCnt="0"/>
      <dgm:spPr/>
    </dgm:pt>
    <dgm:pt modelId="{50227352-9EDA-4779-A4D8-F121A842B500}" type="pres">
      <dgm:prSet presAssocID="{6FE31724-671C-4AA7-8155-80258E966204}" presName="rootText" presStyleLbl="node3" presStyleIdx="5" presStyleCnt="12" custScaleX="216484" custScaleY="103251">
        <dgm:presLayoutVars>
          <dgm:chPref val="3"/>
        </dgm:presLayoutVars>
      </dgm:prSet>
      <dgm:spPr/>
    </dgm:pt>
    <dgm:pt modelId="{AD41184C-E3C7-46EE-A700-B1D4A0258168}" type="pres">
      <dgm:prSet presAssocID="{6FE31724-671C-4AA7-8155-80258E966204}" presName="rootConnector" presStyleLbl="node3" presStyleIdx="5" presStyleCnt="12"/>
      <dgm:spPr/>
    </dgm:pt>
    <dgm:pt modelId="{A063B793-53FA-4F73-A070-746157AB4A9A}" type="pres">
      <dgm:prSet presAssocID="{6FE31724-671C-4AA7-8155-80258E966204}" presName="hierChild4" presStyleCnt="0"/>
      <dgm:spPr/>
    </dgm:pt>
    <dgm:pt modelId="{5F1D25B7-65CD-4D94-B4B0-8BC3B472FCC2}" type="pres">
      <dgm:prSet presAssocID="{6FE31724-671C-4AA7-8155-80258E966204}" presName="hierChild5" presStyleCnt="0"/>
      <dgm:spPr/>
    </dgm:pt>
    <dgm:pt modelId="{DA6B58EE-8DBA-401F-BD77-8D8D549C93EA}" type="pres">
      <dgm:prSet presAssocID="{33530B42-ED67-4396-96CE-58CA65EADEF0}" presName="hierChild5" presStyleCnt="0"/>
      <dgm:spPr/>
    </dgm:pt>
    <dgm:pt modelId="{ED7094F6-92F2-4EBC-AEF2-16DA30CA6002}" type="pres">
      <dgm:prSet presAssocID="{B1E68A16-68B5-465B-8716-BB94FAE094D2}" presName="Name37" presStyleLbl="parChTrans1D2" presStyleIdx="3" presStyleCnt="7"/>
      <dgm:spPr/>
    </dgm:pt>
    <dgm:pt modelId="{928B6F26-9459-469F-B643-2A730F838474}" type="pres">
      <dgm:prSet presAssocID="{474A254D-95E2-4726-8D1F-51003F6EAB92}" presName="hierRoot2" presStyleCnt="0">
        <dgm:presLayoutVars>
          <dgm:hierBranch val="init"/>
        </dgm:presLayoutVars>
      </dgm:prSet>
      <dgm:spPr/>
    </dgm:pt>
    <dgm:pt modelId="{5129B682-BECA-4A95-B4D8-9A78EE622B5A}" type="pres">
      <dgm:prSet presAssocID="{474A254D-95E2-4726-8D1F-51003F6EAB92}" presName="rootComposite" presStyleCnt="0"/>
      <dgm:spPr/>
    </dgm:pt>
    <dgm:pt modelId="{9606AA7A-5E3A-4BFD-89A7-959E57709C3A}" type="pres">
      <dgm:prSet presAssocID="{474A254D-95E2-4726-8D1F-51003F6EAB92}" presName="rootText" presStyleLbl="node2" presStyleIdx="3" presStyleCnt="6" custScaleX="241708" custScaleY="179005">
        <dgm:presLayoutVars>
          <dgm:chPref val="3"/>
        </dgm:presLayoutVars>
      </dgm:prSet>
      <dgm:spPr/>
    </dgm:pt>
    <dgm:pt modelId="{12DC58FC-5E27-4A26-9DC2-7EA8FB0B5CB2}" type="pres">
      <dgm:prSet presAssocID="{474A254D-95E2-4726-8D1F-51003F6EAB92}" presName="rootConnector" presStyleLbl="node2" presStyleIdx="3" presStyleCnt="6"/>
      <dgm:spPr/>
    </dgm:pt>
    <dgm:pt modelId="{00A1B74B-42EC-4CBC-83BC-70A3CB65BED5}" type="pres">
      <dgm:prSet presAssocID="{474A254D-95E2-4726-8D1F-51003F6EAB92}" presName="hierChild4" presStyleCnt="0"/>
      <dgm:spPr/>
    </dgm:pt>
    <dgm:pt modelId="{E7835B14-A562-4235-9E80-CC6BB010524C}" type="pres">
      <dgm:prSet presAssocID="{50D3FBF3-1C76-43AC-980B-32592A201B80}" presName="Name37" presStyleLbl="parChTrans1D3" presStyleIdx="6" presStyleCnt="13"/>
      <dgm:spPr/>
    </dgm:pt>
    <dgm:pt modelId="{A5B2859F-280F-4233-9C0A-4893D080919B}" type="pres">
      <dgm:prSet presAssocID="{46407098-A5BE-4545-A0F1-858FC97CA930}" presName="hierRoot2" presStyleCnt="0">
        <dgm:presLayoutVars>
          <dgm:hierBranch val="init"/>
        </dgm:presLayoutVars>
      </dgm:prSet>
      <dgm:spPr/>
    </dgm:pt>
    <dgm:pt modelId="{05B12036-A6D9-4C21-A384-8943B0990360}" type="pres">
      <dgm:prSet presAssocID="{46407098-A5BE-4545-A0F1-858FC97CA930}" presName="rootComposite" presStyleCnt="0"/>
      <dgm:spPr/>
    </dgm:pt>
    <dgm:pt modelId="{7E7CE78B-7A81-474E-B6D0-A7B1945E1DE0}" type="pres">
      <dgm:prSet presAssocID="{46407098-A5BE-4545-A0F1-858FC97CA930}" presName="rootText" presStyleLbl="node3" presStyleIdx="6" presStyleCnt="12" custScaleX="216484" custScaleY="103251" custLinFactNeighborX="8066">
        <dgm:presLayoutVars>
          <dgm:chPref val="3"/>
        </dgm:presLayoutVars>
      </dgm:prSet>
      <dgm:spPr/>
    </dgm:pt>
    <dgm:pt modelId="{9F096B52-CA8E-47CC-8CE1-E6623147D595}" type="pres">
      <dgm:prSet presAssocID="{46407098-A5BE-4545-A0F1-858FC97CA930}" presName="rootConnector" presStyleLbl="node3" presStyleIdx="6" presStyleCnt="12"/>
      <dgm:spPr/>
    </dgm:pt>
    <dgm:pt modelId="{A7BEC4D7-A586-4C6B-8B6A-A5A16FA9DCA0}" type="pres">
      <dgm:prSet presAssocID="{46407098-A5BE-4545-A0F1-858FC97CA930}" presName="hierChild4" presStyleCnt="0"/>
      <dgm:spPr/>
    </dgm:pt>
    <dgm:pt modelId="{2005AD4F-D81C-45DE-93EC-CACCF704F506}" type="pres">
      <dgm:prSet presAssocID="{46407098-A5BE-4545-A0F1-858FC97CA930}" presName="hierChild5" presStyleCnt="0"/>
      <dgm:spPr/>
    </dgm:pt>
    <dgm:pt modelId="{449FF77C-EBF8-453B-A88D-BB8989163083}" type="pres">
      <dgm:prSet presAssocID="{A73877EE-BADA-4B17-889E-0722CEF321A9}" presName="Name37" presStyleLbl="parChTrans1D3" presStyleIdx="7" presStyleCnt="13"/>
      <dgm:spPr/>
    </dgm:pt>
    <dgm:pt modelId="{3F720A2D-CA52-4242-B84D-2E9496AECB81}" type="pres">
      <dgm:prSet presAssocID="{35316662-5214-49A2-A100-344A97C126E2}" presName="hierRoot2" presStyleCnt="0">
        <dgm:presLayoutVars>
          <dgm:hierBranch val="init"/>
        </dgm:presLayoutVars>
      </dgm:prSet>
      <dgm:spPr/>
    </dgm:pt>
    <dgm:pt modelId="{0BCDF3BD-78DA-46D9-BC1B-EFB728D868E3}" type="pres">
      <dgm:prSet presAssocID="{35316662-5214-49A2-A100-344A97C126E2}" presName="rootComposite" presStyleCnt="0"/>
      <dgm:spPr/>
    </dgm:pt>
    <dgm:pt modelId="{2B80A63F-818D-4620-BEF7-ADB6F7DAD7AC}" type="pres">
      <dgm:prSet presAssocID="{35316662-5214-49A2-A100-344A97C126E2}" presName="rootText" presStyleLbl="node3" presStyleIdx="7" presStyleCnt="12" custScaleX="216484" custScaleY="103251" custLinFactNeighborX="8066">
        <dgm:presLayoutVars>
          <dgm:chPref val="3"/>
        </dgm:presLayoutVars>
      </dgm:prSet>
      <dgm:spPr/>
    </dgm:pt>
    <dgm:pt modelId="{C8071757-0FFC-4083-A065-A7291C0DFCCB}" type="pres">
      <dgm:prSet presAssocID="{35316662-5214-49A2-A100-344A97C126E2}" presName="rootConnector" presStyleLbl="node3" presStyleIdx="7" presStyleCnt="12"/>
      <dgm:spPr/>
    </dgm:pt>
    <dgm:pt modelId="{67B28E62-65B5-49C6-B08D-5B597C854583}" type="pres">
      <dgm:prSet presAssocID="{35316662-5214-49A2-A100-344A97C126E2}" presName="hierChild4" presStyleCnt="0"/>
      <dgm:spPr/>
    </dgm:pt>
    <dgm:pt modelId="{5045E8E0-A28C-425B-BDC5-FCFC8B06B735}" type="pres">
      <dgm:prSet presAssocID="{35316662-5214-49A2-A100-344A97C126E2}" presName="hierChild5" presStyleCnt="0"/>
      <dgm:spPr/>
    </dgm:pt>
    <dgm:pt modelId="{A64327C2-8773-42D2-9D02-6A2CD286B93F}" type="pres">
      <dgm:prSet presAssocID="{474A254D-95E2-4726-8D1F-51003F6EAB92}" presName="hierChild5" presStyleCnt="0"/>
      <dgm:spPr/>
    </dgm:pt>
    <dgm:pt modelId="{034B3A2E-35D9-4F76-8C62-44784C65C2BD}" type="pres">
      <dgm:prSet presAssocID="{1BC9496E-B9D0-4786-8CD6-7DE2715FEEF1}" presName="Name37" presStyleLbl="parChTrans1D2" presStyleIdx="4" presStyleCnt="7"/>
      <dgm:spPr/>
    </dgm:pt>
    <dgm:pt modelId="{B170D283-7A6D-455A-8705-706DBB624640}" type="pres">
      <dgm:prSet presAssocID="{20645CB4-071D-4668-AA2F-C8FE19022547}" presName="hierRoot2" presStyleCnt="0">
        <dgm:presLayoutVars>
          <dgm:hierBranch val="init"/>
        </dgm:presLayoutVars>
      </dgm:prSet>
      <dgm:spPr/>
    </dgm:pt>
    <dgm:pt modelId="{6EDDAD49-1F4C-4378-B959-9F26F54FAAB7}" type="pres">
      <dgm:prSet presAssocID="{20645CB4-071D-4668-AA2F-C8FE19022547}" presName="rootComposite" presStyleCnt="0"/>
      <dgm:spPr/>
    </dgm:pt>
    <dgm:pt modelId="{C6AA50B5-7283-4BCB-A50A-94729BDA0D00}" type="pres">
      <dgm:prSet presAssocID="{20645CB4-071D-4668-AA2F-C8FE19022547}" presName="rootText" presStyleLbl="node2" presStyleIdx="4" presStyleCnt="6" custScaleX="241708" custScaleY="179005">
        <dgm:presLayoutVars>
          <dgm:chPref val="3"/>
        </dgm:presLayoutVars>
      </dgm:prSet>
      <dgm:spPr/>
    </dgm:pt>
    <dgm:pt modelId="{8854D6E5-1427-453C-B20A-77C52D886F3A}" type="pres">
      <dgm:prSet presAssocID="{20645CB4-071D-4668-AA2F-C8FE19022547}" presName="rootConnector" presStyleLbl="node2" presStyleIdx="4" presStyleCnt="6"/>
      <dgm:spPr/>
    </dgm:pt>
    <dgm:pt modelId="{0E9709AC-5FB3-4C69-9F01-3C6186E8A318}" type="pres">
      <dgm:prSet presAssocID="{20645CB4-071D-4668-AA2F-C8FE19022547}" presName="hierChild4" presStyleCnt="0"/>
      <dgm:spPr/>
    </dgm:pt>
    <dgm:pt modelId="{17DA8CCD-90E5-46BD-B005-9CFD0C195366}" type="pres">
      <dgm:prSet presAssocID="{5E21FCF6-F159-418F-BCDA-0C8798DB7C86}" presName="Name37" presStyleLbl="parChTrans1D3" presStyleIdx="8" presStyleCnt="13"/>
      <dgm:spPr/>
    </dgm:pt>
    <dgm:pt modelId="{CDB5A3E7-57E7-4A2E-99CB-6CD5EFB78335}" type="pres">
      <dgm:prSet presAssocID="{A5497785-0EEC-40ED-82F5-D12A41910FB8}" presName="hierRoot2" presStyleCnt="0">
        <dgm:presLayoutVars>
          <dgm:hierBranch val="init"/>
        </dgm:presLayoutVars>
      </dgm:prSet>
      <dgm:spPr/>
    </dgm:pt>
    <dgm:pt modelId="{73443031-E5AA-4B85-86AD-A8D37407D2A2}" type="pres">
      <dgm:prSet presAssocID="{A5497785-0EEC-40ED-82F5-D12A41910FB8}" presName="rootComposite" presStyleCnt="0"/>
      <dgm:spPr/>
    </dgm:pt>
    <dgm:pt modelId="{72CD45CB-5943-4D07-848A-1DD7AAD44749}" type="pres">
      <dgm:prSet presAssocID="{A5497785-0EEC-40ED-82F5-D12A41910FB8}" presName="rootText" presStyleLbl="node3" presStyleIdx="8" presStyleCnt="12" custScaleX="216484" custScaleY="103251" custLinFactNeighborX="8066">
        <dgm:presLayoutVars>
          <dgm:chPref val="3"/>
        </dgm:presLayoutVars>
      </dgm:prSet>
      <dgm:spPr/>
    </dgm:pt>
    <dgm:pt modelId="{2596AFC4-9199-40C6-B047-2FD0DA810B9B}" type="pres">
      <dgm:prSet presAssocID="{A5497785-0EEC-40ED-82F5-D12A41910FB8}" presName="rootConnector" presStyleLbl="node3" presStyleIdx="8" presStyleCnt="12"/>
      <dgm:spPr/>
    </dgm:pt>
    <dgm:pt modelId="{E0F15F9A-654F-464A-80A4-A25418E2A3F5}" type="pres">
      <dgm:prSet presAssocID="{A5497785-0EEC-40ED-82F5-D12A41910FB8}" presName="hierChild4" presStyleCnt="0"/>
      <dgm:spPr/>
    </dgm:pt>
    <dgm:pt modelId="{71C6CAA2-5069-4FF1-8955-5AF3F4B7C1CD}" type="pres">
      <dgm:prSet presAssocID="{A5497785-0EEC-40ED-82F5-D12A41910FB8}" presName="hierChild5" presStyleCnt="0"/>
      <dgm:spPr/>
    </dgm:pt>
    <dgm:pt modelId="{9528C4A2-B416-4F05-95CA-596B58FD0EE8}" type="pres">
      <dgm:prSet presAssocID="{A95A2A14-8606-4ECD-996D-5C257A5F643B}" presName="Name37" presStyleLbl="parChTrans1D3" presStyleIdx="9" presStyleCnt="13"/>
      <dgm:spPr/>
    </dgm:pt>
    <dgm:pt modelId="{5F87EC53-5030-4279-B571-AC264744B74D}" type="pres">
      <dgm:prSet presAssocID="{9CD36737-1AF3-4302-A76E-350585F9ADD7}" presName="hierRoot2" presStyleCnt="0">
        <dgm:presLayoutVars>
          <dgm:hierBranch val="init"/>
        </dgm:presLayoutVars>
      </dgm:prSet>
      <dgm:spPr/>
    </dgm:pt>
    <dgm:pt modelId="{C663721F-1249-4307-BD4F-8086C3A4BCEC}" type="pres">
      <dgm:prSet presAssocID="{9CD36737-1AF3-4302-A76E-350585F9ADD7}" presName="rootComposite" presStyleCnt="0"/>
      <dgm:spPr/>
    </dgm:pt>
    <dgm:pt modelId="{CEB03C77-D062-4892-A1AD-9CE868CD547E}" type="pres">
      <dgm:prSet presAssocID="{9CD36737-1AF3-4302-A76E-350585F9ADD7}" presName="rootText" presStyleLbl="node3" presStyleIdx="9" presStyleCnt="12" custScaleX="216484" custScaleY="103251" custLinFactNeighborX="8066">
        <dgm:presLayoutVars>
          <dgm:chPref val="3"/>
        </dgm:presLayoutVars>
      </dgm:prSet>
      <dgm:spPr/>
    </dgm:pt>
    <dgm:pt modelId="{A5B71E42-0A4E-4568-88F0-8634EC230BBD}" type="pres">
      <dgm:prSet presAssocID="{9CD36737-1AF3-4302-A76E-350585F9ADD7}" presName="rootConnector" presStyleLbl="node3" presStyleIdx="9" presStyleCnt="12"/>
      <dgm:spPr/>
    </dgm:pt>
    <dgm:pt modelId="{9BF21AC5-EDFD-485A-8502-734530D02666}" type="pres">
      <dgm:prSet presAssocID="{9CD36737-1AF3-4302-A76E-350585F9ADD7}" presName="hierChild4" presStyleCnt="0"/>
      <dgm:spPr/>
    </dgm:pt>
    <dgm:pt modelId="{8BD95374-810B-451B-8F15-F94640B68DE7}" type="pres">
      <dgm:prSet presAssocID="{9CD36737-1AF3-4302-A76E-350585F9ADD7}" presName="hierChild5" presStyleCnt="0"/>
      <dgm:spPr/>
    </dgm:pt>
    <dgm:pt modelId="{4659E74A-45DA-4637-85E2-7820D6BE9895}" type="pres">
      <dgm:prSet presAssocID="{20645CB4-071D-4668-AA2F-C8FE19022547}" presName="hierChild5" presStyleCnt="0"/>
      <dgm:spPr/>
    </dgm:pt>
    <dgm:pt modelId="{97D6B225-8882-4356-9A31-5DACC75FE712}" type="pres">
      <dgm:prSet presAssocID="{A48FAA45-F81E-48C0-AEA4-A7B0CD5831B4}" presName="Name37" presStyleLbl="parChTrans1D2" presStyleIdx="5" presStyleCnt="7"/>
      <dgm:spPr/>
    </dgm:pt>
    <dgm:pt modelId="{C76B6648-93B1-48A7-B9C4-169896384BCF}" type="pres">
      <dgm:prSet presAssocID="{7906FE94-3CB1-4BD9-937F-19C9FA4D27E1}" presName="hierRoot2" presStyleCnt="0">
        <dgm:presLayoutVars>
          <dgm:hierBranch val="init"/>
        </dgm:presLayoutVars>
      </dgm:prSet>
      <dgm:spPr/>
    </dgm:pt>
    <dgm:pt modelId="{AB1C3959-035D-41D2-AF03-882458AEEA25}" type="pres">
      <dgm:prSet presAssocID="{7906FE94-3CB1-4BD9-937F-19C9FA4D27E1}" presName="rootComposite" presStyleCnt="0"/>
      <dgm:spPr/>
    </dgm:pt>
    <dgm:pt modelId="{B34E91C4-FB5E-48D6-8223-C26BAFAA32A9}" type="pres">
      <dgm:prSet presAssocID="{7906FE94-3CB1-4BD9-937F-19C9FA4D27E1}" presName="rootText" presStyleLbl="node2" presStyleIdx="5" presStyleCnt="6" custScaleX="241708" custScaleY="179005">
        <dgm:presLayoutVars>
          <dgm:chPref val="3"/>
        </dgm:presLayoutVars>
      </dgm:prSet>
      <dgm:spPr/>
    </dgm:pt>
    <dgm:pt modelId="{30E9736F-8E1D-4785-9A42-85B601A402E6}" type="pres">
      <dgm:prSet presAssocID="{7906FE94-3CB1-4BD9-937F-19C9FA4D27E1}" presName="rootConnector" presStyleLbl="node2" presStyleIdx="5" presStyleCnt="6"/>
      <dgm:spPr/>
    </dgm:pt>
    <dgm:pt modelId="{9B26E2E0-4187-4D4F-BFB3-31BCA4C056DF}" type="pres">
      <dgm:prSet presAssocID="{7906FE94-3CB1-4BD9-937F-19C9FA4D27E1}" presName="hierChild4" presStyleCnt="0"/>
      <dgm:spPr/>
    </dgm:pt>
    <dgm:pt modelId="{9AF5E338-50C5-4ECD-82C2-465A7C7178E4}" type="pres">
      <dgm:prSet presAssocID="{CB92E54E-2FDB-40FF-9D94-AC6237993FA4}" presName="Name37" presStyleLbl="parChTrans1D3" presStyleIdx="10" presStyleCnt="13"/>
      <dgm:spPr/>
    </dgm:pt>
    <dgm:pt modelId="{871AFCFF-1ADD-4D3D-9671-3139A2E5DF2C}" type="pres">
      <dgm:prSet presAssocID="{BC99642D-3EC1-4F22-AE02-2330385F25E2}" presName="hierRoot2" presStyleCnt="0">
        <dgm:presLayoutVars>
          <dgm:hierBranch val="init"/>
        </dgm:presLayoutVars>
      </dgm:prSet>
      <dgm:spPr/>
    </dgm:pt>
    <dgm:pt modelId="{3C031C75-981E-496C-A225-DC75774C3D8F}" type="pres">
      <dgm:prSet presAssocID="{BC99642D-3EC1-4F22-AE02-2330385F25E2}" presName="rootComposite" presStyleCnt="0"/>
      <dgm:spPr/>
    </dgm:pt>
    <dgm:pt modelId="{E274873F-40C1-4DFB-935E-1C000B4CFB9D}" type="pres">
      <dgm:prSet presAssocID="{BC99642D-3EC1-4F22-AE02-2330385F25E2}" presName="rootText" presStyleLbl="node3" presStyleIdx="10" presStyleCnt="12" custScaleX="216484" custScaleY="103251" custLinFactNeighborX="8066">
        <dgm:presLayoutVars>
          <dgm:chPref val="3"/>
        </dgm:presLayoutVars>
      </dgm:prSet>
      <dgm:spPr/>
    </dgm:pt>
    <dgm:pt modelId="{386D7029-C7F4-4DCD-A47C-C0CEA4CF24F5}" type="pres">
      <dgm:prSet presAssocID="{BC99642D-3EC1-4F22-AE02-2330385F25E2}" presName="rootConnector" presStyleLbl="node3" presStyleIdx="10" presStyleCnt="12"/>
      <dgm:spPr/>
    </dgm:pt>
    <dgm:pt modelId="{2070279A-03F6-4EE9-8B32-9DC5DF09F0EE}" type="pres">
      <dgm:prSet presAssocID="{BC99642D-3EC1-4F22-AE02-2330385F25E2}" presName="hierChild4" presStyleCnt="0"/>
      <dgm:spPr/>
    </dgm:pt>
    <dgm:pt modelId="{6938E98C-02E3-45BB-B15B-B0BE6D294055}" type="pres">
      <dgm:prSet presAssocID="{BC99642D-3EC1-4F22-AE02-2330385F25E2}" presName="hierChild5" presStyleCnt="0"/>
      <dgm:spPr/>
    </dgm:pt>
    <dgm:pt modelId="{539FE3D1-0E80-4C3F-9B85-BEA4952B4A2C}" type="pres">
      <dgm:prSet presAssocID="{7835A7EB-9FA4-456E-AE8A-8E8DE86D0D49}" presName="Name37" presStyleLbl="parChTrans1D3" presStyleIdx="11" presStyleCnt="13"/>
      <dgm:spPr/>
    </dgm:pt>
    <dgm:pt modelId="{F1212D87-7D13-49F5-AD45-880671805FE6}" type="pres">
      <dgm:prSet presAssocID="{52FF1ABD-BF6F-4145-86CB-AF7C0C107B8A}" presName="hierRoot2" presStyleCnt="0">
        <dgm:presLayoutVars>
          <dgm:hierBranch val="init"/>
        </dgm:presLayoutVars>
      </dgm:prSet>
      <dgm:spPr/>
    </dgm:pt>
    <dgm:pt modelId="{A9C873E3-06EB-4A0E-B3C2-0B0B4077B267}" type="pres">
      <dgm:prSet presAssocID="{52FF1ABD-BF6F-4145-86CB-AF7C0C107B8A}" presName="rootComposite" presStyleCnt="0"/>
      <dgm:spPr/>
    </dgm:pt>
    <dgm:pt modelId="{38E24F21-EEE4-4502-9938-ED1E908E4667}" type="pres">
      <dgm:prSet presAssocID="{52FF1ABD-BF6F-4145-86CB-AF7C0C107B8A}" presName="rootText" presStyleLbl="node3" presStyleIdx="11" presStyleCnt="12" custScaleX="216484" custScaleY="103251" custLinFactNeighborX="8066">
        <dgm:presLayoutVars>
          <dgm:chPref val="3"/>
        </dgm:presLayoutVars>
      </dgm:prSet>
      <dgm:spPr/>
    </dgm:pt>
    <dgm:pt modelId="{395589A5-01D9-4939-A2C6-BC15C86BD312}" type="pres">
      <dgm:prSet presAssocID="{52FF1ABD-BF6F-4145-86CB-AF7C0C107B8A}" presName="rootConnector" presStyleLbl="node3" presStyleIdx="11" presStyleCnt="12"/>
      <dgm:spPr/>
    </dgm:pt>
    <dgm:pt modelId="{414FACE6-5EE1-4B47-90B0-3A5B19E61123}" type="pres">
      <dgm:prSet presAssocID="{52FF1ABD-BF6F-4145-86CB-AF7C0C107B8A}" presName="hierChild4" presStyleCnt="0"/>
      <dgm:spPr/>
    </dgm:pt>
    <dgm:pt modelId="{F219CD21-31B1-434E-8D9C-4AF8F4EFB105}" type="pres">
      <dgm:prSet presAssocID="{52FF1ABD-BF6F-4145-86CB-AF7C0C107B8A}" presName="hierChild5" presStyleCnt="0"/>
      <dgm:spPr/>
    </dgm:pt>
    <dgm:pt modelId="{AD671CD8-29D7-4F2B-A56C-B52FABD9C66A}" type="pres">
      <dgm:prSet presAssocID="{7906FE94-3CB1-4BD9-937F-19C9FA4D27E1}" presName="hierChild5" presStyleCnt="0"/>
      <dgm:spPr/>
    </dgm:pt>
    <dgm:pt modelId="{263B508F-66D6-489B-9347-66A62FBC5343}" type="pres">
      <dgm:prSet presAssocID="{E4037D0E-132E-47F6-B925-71BCDE054958}" presName="hierChild3" presStyleCnt="0"/>
      <dgm:spPr/>
    </dgm:pt>
    <dgm:pt modelId="{BB019147-9443-450F-BDB8-25D9EBA71C07}" type="pres">
      <dgm:prSet presAssocID="{C9901AB8-0834-4D0F-8954-683C7FBB71E1}" presName="Name111" presStyleLbl="parChTrans1D2" presStyleIdx="6" presStyleCnt="7"/>
      <dgm:spPr/>
    </dgm:pt>
    <dgm:pt modelId="{05D30A3E-B28F-48F3-90C4-64B15BE220DD}" type="pres">
      <dgm:prSet presAssocID="{DB4F441B-8438-46E0-997D-B9CF96A7AAF5}" presName="hierRoot3" presStyleCnt="0">
        <dgm:presLayoutVars>
          <dgm:hierBranch val="init"/>
        </dgm:presLayoutVars>
      </dgm:prSet>
      <dgm:spPr/>
    </dgm:pt>
    <dgm:pt modelId="{8BDFA767-104A-4E00-85BA-0E07D48DCC6E}" type="pres">
      <dgm:prSet presAssocID="{DB4F441B-8438-46E0-997D-B9CF96A7AAF5}" presName="rootComposite3" presStyleCnt="0"/>
      <dgm:spPr/>
    </dgm:pt>
    <dgm:pt modelId="{B5E14BF3-ED30-4417-8421-5F14CE01E558}" type="pres">
      <dgm:prSet presAssocID="{DB4F441B-8438-46E0-997D-B9CF96A7AAF5}" presName="rootText3" presStyleLbl="asst1" presStyleIdx="0" presStyleCnt="2" custScaleX="256462" custScaleY="163927">
        <dgm:presLayoutVars>
          <dgm:chPref val="3"/>
        </dgm:presLayoutVars>
      </dgm:prSet>
      <dgm:spPr/>
    </dgm:pt>
    <dgm:pt modelId="{44478BCA-D5F7-45FF-A594-C4CF77C6D0DB}" type="pres">
      <dgm:prSet presAssocID="{DB4F441B-8438-46E0-997D-B9CF96A7AAF5}" presName="rootConnector3" presStyleLbl="asst1" presStyleIdx="0" presStyleCnt="2"/>
      <dgm:spPr/>
    </dgm:pt>
    <dgm:pt modelId="{92CBD9C4-5C7A-4892-B08F-3FF30C2CB34A}" type="pres">
      <dgm:prSet presAssocID="{DB4F441B-8438-46E0-997D-B9CF96A7AAF5}" presName="hierChild6" presStyleCnt="0"/>
      <dgm:spPr/>
    </dgm:pt>
    <dgm:pt modelId="{3FBEA6D4-5FA8-4EBF-AF29-7B6BBE89BBCF}" type="pres">
      <dgm:prSet presAssocID="{DB4F441B-8438-46E0-997D-B9CF96A7AAF5}" presName="hierChild7" presStyleCnt="0"/>
      <dgm:spPr/>
    </dgm:pt>
    <dgm:pt modelId="{BD63095D-C4B7-473A-B56E-8A257DB6ACF1}" type="pres">
      <dgm:prSet presAssocID="{17BFE8ED-E650-459F-A1E4-A0D3503E49A7}" presName="Name111" presStyleLbl="parChTrans1D3" presStyleIdx="12" presStyleCnt="13"/>
      <dgm:spPr/>
    </dgm:pt>
    <dgm:pt modelId="{3EA2DC29-50A5-4F95-8E07-C803759C4284}" type="pres">
      <dgm:prSet presAssocID="{BA16F1C1-1CC0-42BD-8F69-4C90B4E575B2}" presName="hierRoot3" presStyleCnt="0">
        <dgm:presLayoutVars>
          <dgm:hierBranch val="init"/>
        </dgm:presLayoutVars>
      </dgm:prSet>
      <dgm:spPr/>
    </dgm:pt>
    <dgm:pt modelId="{63C9CD92-11AA-4DC3-8514-1C399319710E}" type="pres">
      <dgm:prSet presAssocID="{BA16F1C1-1CC0-42BD-8F69-4C90B4E575B2}" presName="rootComposite3" presStyleCnt="0"/>
      <dgm:spPr/>
    </dgm:pt>
    <dgm:pt modelId="{66C01E34-8306-4252-AE46-8CF35015AC28}" type="pres">
      <dgm:prSet presAssocID="{BA16F1C1-1CC0-42BD-8F69-4C90B4E575B2}" presName="rootText3" presStyleLbl="asst1" presStyleIdx="1" presStyleCnt="2" custScaleX="190688" custScaleY="95725" custLinFactX="-100000" custLinFactNeighborX="-114904" custLinFactNeighborY="-92102">
        <dgm:presLayoutVars>
          <dgm:chPref val="3"/>
        </dgm:presLayoutVars>
      </dgm:prSet>
      <dgm:spPr/>
    </dgm:pt>
    <dgm:pt modelId="{BB4792B8-3EF9-4E59-9FDD-8F08F97BCFFC}" type="pres">
      <dgm:prSet presAssocID="{BA16F1C1-1CC0-42BD-8F69-4C90B4E575B2}" presName="rootConnector3" presStyleLbl="asst1" presStyleIdx="1" presStyleCnt="2"/>
      <dgm:spPr/>
    </dgm:pt>
    <dgm:pt modelId="{3756890D-7CD4-49DC-BB68-B9DEE365814C}" type="pres">
      <dgm:prSet presAssocID="{BA16F1C1-1CC0-42BD-8F69-4C90B4E575B2}" presName="hierChild6" presStyleCnt="0"/>
      <dgm:spPr/>
    </dgm:pt>
    <dgm:pt modelId="{271DC3BC-AA1E-4751-810E-5963E2C64187}" type="pres">
      <dgm:prSet presAssocID="{AFBCA7A9-87AA-49B6-B88A-B5B12A13804D}" presName="Name37" presStyleLbl="parChTrans1D4" presStyleIdx="0" presStyleCnt="2"/>
      <dgm:spPr/>
    </dgm:pt>
    <dgm:pt modelId="{AFCECE40-6B09-49D4-AE7C-533F5FDD6D1C}" type="pres">
      <dgm:prSet presAssocID="{CA9C9BC3-68E7-4260-B15C-66840CC174B5}" presName="hierRoot2" presStyleCnt="0">
        <dgm:presLayoutVars>
          <dgm:hierBranch val="init"/>
        </dgm:presLayoutVars>
      </dgm:prSet>
      <dgm:spPr/>
    </dgm:pt>
    <dgm:pt modelId="{A5B73B53-63AA-4D5A-9543-F61396BC9277}" type="pres">
      <dgm:prSet presAssocID="{CA9C9BC3-68E7-4260-B15C-66840CC174B5}" presName="rootComposite" presStyleCnt="0"/>
      <dgm:spPr/>
    </dgm:pt>
    <dgm:pt modelId="{4359BA8C-B68A-4FDF-8500-78132C0E4204}" type="pres">
      <dgm:prSet presAssocID="{CA9C9BC3-68E7-4260-B15C-66840CC174B5}" presName="rootText" presStyleLbl="node4" presStyleIdx="0" presStyleCnt="2" custScaleX="221328" custScaleY="96098" custLinFactX="-100000" custLinFactNeighborX="-166382" custLinFactNeighborY="-64548">
        <dgm:presLayoutVars>
          <dgm:chPref val="3"/>
        </dgm:presLayoutVars>
      </dgm:prSet>
      <dgm:spPr/>
    </dgm:pt>
    <dgm:pt modelId="{99B1F9CC-3BCD-4F8C-9F2D-CE0776DA5915}" type="pres">
      <dgm:prSet presAssocID="{CA9C9BC3-68E7-4260-B15C-66840CC174B5}" presName="rootConnector" presStyleLbl="node4" presStyleIdx="0" presStyleCnt="2"/>
      <dgm:spPr/>
    </dgm:pt>
    <dgm:pt modelId="{9ED27421-27D0-4969-92C2-2AC343C006EC}" type="pres">
      <dgm:prSet presAssocID="{CA9C9BC3-68E7-4260-B15C-66840CC174B5}" presName="hierChild4" presStyleCnt="0"/>
      <dgm:spPr/>
    </dgm:pt>
    <dgm:pt modelId="{7041D898-6277-4210-BE7F-AD8BC444C210}" type="pres">
      <dgm:prSet presAssocID="{CA9C9BC3-68E7-4260-B15C-66840CC174B5}" presName="hierChild5" presStyleCnt="0"/>
      <dgm:spPr/>
    </dgm:pt>
    <dgm:pt modelId="{2252C3D7-15DD-452E-8A67-044F8BA00CDB}" type="pres">
      <dgm:prSet presAssocID="{51AB4BB7-A07F-4CB3-A222-0BC849C27236}" presName="Name37" presStyleLbl="parChTrans1D4" presStyleIdx="1" presStyleCnt="2"/>
      <dgm:spPr/>
    </dgm:pt>
    <dgm:pt modelId="{50E84DD7-BB3D-406E-B06E-6C63DD42C506}" type="pres">
      <dgm:prSet presAssocID="{376EEE2A-4AA4-41A0-A342-5C806FA435EE}" presName="hierRoot2" presStyleCnt="0">
        <dgm:presLayoutVars>
          <dgm:hierBranch val="init"/>
        </dgm:presLayoutVars>
      </dgm:prSet>
      <dgm:spPr/>
    </dgm:pt>
    <dgm:pt modelId="{D588C4BB-49D3-4EDF-848D-C963A6068F73}" type="pres">
      <dgm:prSet presAssocID="{376EEE2A-4AA4-41A0-A342-5C806FA435EE}" presName="rootComposite" presStyleCnt="0"/>
      <dgm:spPr/>
    </dgm:pt>
    <dgm:pt modelId="{6AFDAAB1-C7CA-4672-ACE2-BBE2C90DA8D8}" type="pres">
      <dgm:prSet presAssocID="{376EEE2A-4AA4-41A0-A342-5C806FA435EE}" presName="rootText" presStyleLbl="node4" presStyleIdx="1" presStyleCnt="2" custScaleX="243627" custScaleY="163793" custLinFactX="-100000" custLinFactNeighborX="-161074" custLinFactNeighborY="-52577">
        <dgm:presLayoutVars>
          <dgm:chPref val="3"/>
        </dgm:presLayoutVars>
      </dgm:prSet>
      <dgm:spPr/>
    </dgm:pt>
    <dgm:pt modelId="{D0CE8566-DF45-4261-9C3B-D383B000C90D}" type="pres">
      <dgm:prSet presAssocID="{376EEE2A-4AA4-41A0-A342-5C806FA435EE}" presName="rootConnector" presStyleLbl="node4" presStyleIdx="1" presStyleCnt="2"/>
      <dgm:spPr/>
    </dgm:pt>
    <dgm:pt modelId="{7FF687F7-74B0-4B08-AB77-517B6116D9CD}" type="pres">
      <dgm:prSet presAssocID="{376EEE2A-4AA4-41A0-A342-5C806FA435EE}" presName="hierChild4" presStyleCnt="0"/>
      <dgm:spPr/>
    </dgm:pt>
    <dgm:pt modelId="{A8C1759D-27A8-4482-936F-5526B43501C8}" type="pres">
      <dgm:prSet presAssocID="{376EEE2A-4AA4-41A0-A342-5C806FA435EE}" presName="hierChild5" presStyleCnt="0"/>
      <dgm:spPr/>
    </dgm:pt>
    <dgm:pt modelId="{F356EA68-9455-40FF-A0F4-2927793ABB48}" type="pres">
      <dgm:prSet presAssocID="{BA16F1C1-1CC0-42BD-8F69-4C90B4E575B2}" presName="hierChild7" presStyleCnt="0"/>
      <dgm:spPr/>
    </dgm:pt>
  </dgm:ptLst>
  <dgm:cxnLst>
    <dgm:cxn modelId="{5A93D40A-F2C2-46C6-8641-67F40EB048A6}" type="presOf" srcId="{33530B42-ED67-4396-96CE-58CA65EADEF0}" destId="{3F7FF7A2-D726-42FC-969A-13F4050E8A8F}" srcOrd="0" destOrd="0" presId="urn:microsoft.com/office/officeart/2005/8/layout/orgChart1"/>
    <dgm:cxn modelId="{B0F76F0B-9854-40F2-AF3E-49470C47FCB1}" type="presOf" srcId="{376EEE2A-4AA4-41A0-A342-5C806FA435EE}" destId="{6AFDAAB1-C7CA-4672-ACE2-BBE2C90DA8D8}" srcOrd="0" destOrd="0" presId="urn:microsoft.com/office/officeart/2005/8/layout/orgChart1"/>
    <dgm:cxn modelId="{81A8C30C-0936-44B3-9CE2-E5345B5D98C4}" srcId="{474A254D-95E2-4726-8D1F-51003F6EAB92}" destId="{35316662-5214-49A2-A100-344A97C126E2}" srcOrd="1" destOrd="0" parTransId="{A73877EE-BADA-4B17-889E-0722CEF321A9}" sibTransId="{DC7E6205-A2DC-42AA-A93B-A73DF2909744}"/>
    <dgm:cxn modelId="{DB6E910D-0AC0-4403-AD13-13479494453F}" type="presOf" srcId="{35316662-5214-49A2-A100-344A97C126E2}" destId="{C8071757-0FFC-4083-A065-A7291C0DFCCB}" srcOrd="1" destOrd="0" presId="urn:microsoft.com/office/officeart/2005/8/layout/orgChart1"/>
    <dgm:cxn modelId="{C178AB0D-19CF-4BF7-AAD6-F6B0BF899F30}" srcId="{BA16F1C1-1CC0-42BD-8F69-4C90B4E575B2}" destId="{CA9C9BC3-68E7-4260-B15C-66840CC174B5}" srcOrd="0" destOrd="0" parTransId="{AFBCA7A9-87AA-49B6-B88A-B5B12A13804D}" sibTransId="{F887CF79-6650-46AE-B72D-F76A3A247CD7}"/>
    <dgm:cxn modelId="{CAB9170F-F214-460B-ADFB-331F6D3CE9B8}" type="presOf" srcId="{46407098-A5BE-4545-A0F1-858FC97CA930}" destId="{7E7CE78B-7A81-474E-B6D0-A7B1945E1DE0}" srcOrd="0" destOrd="0" presId="urn:microsoft.com/office/officeart/2005/8/layout/orgChart1"/>
    <dgm:cxn modelId="{580A3816-5322-4BE2-BA6E-D2A4CE13E1ED}" type="presOf" srcId="{BA16F1C1-1CC0-42BD-8F69-4C90B4E575B2}" destId="{66C01E34-8306-4252-AE46-8CF35015AC28}" srcOrd="0" destOrd="0" presId="urn:microsoft.com/office/officeart/2005/8/layout/orgChart1"/>
    <dgm:cxn modelId="{2DA73E16-BA0B-4708-B064-90A600735382}" type="presOf" srcId="{CA9C9BC3-68E7-4260-B15C-66840CC174B5}" destId="{99B1F9CC-3BCD-4F8C-9F2D-CE0776DA5915}" srcOrd="1" destOrd="0" presId="urn:microsoft.com/office/officeart/2005/8/layout/orgChart1"/>
    <dgm:cxn modelId="{054F5D17-24E5-429B-94FC-65EB90B10BE4}" type="presOf" srcId="{44ADE838-0120-4968-BD30-5F470B10E418}" destId="{E6E39DCA-68AE-4084-A210-E7FEA031DDAA}" srcOrd="1" destOrd="0" presId="urn:microsoft.com/office/officeart/2005/8/layout/orgChart1"/>
    <dgm:cxn modelId="{3B75521B-12D2-4AF8-ABB6-E3601C1F9AAD}" type="presOf" srcId="{CA9C9BC3-68E7-4260-B15C-66840CC174B5}" destId="{4359BA8C-B68A-4FDF-8500-78132C0E4204}" srcOrd="0" destOrd="0" presId="urn:microsoft.com/office/officeart/2005/8/layout/orgChart1"/>
    <dgm:cxn modelId="{68D60D1D-8244-4791-A984-6178C04F8A53}" srcId="{DB4F441B-8438-46E0-997D-B9CF96A7AAF5}" destId="{BA16F1C1-1CC0-42BD-8F69-4C90B4E575B2}" srcOrd="0" destOrd="0" parTransId="{17BFE8ED-E650-459F-A1E4-A0D3503E49A7}" sibTransId="{FDEF840B-F3F4-4A35-B0AB-FF641ACB2404}"/>
    <dgm:cxn modelId="{FB36941D-C588-49B2-81D5-27A85386094C}" type="presOf" srcId="{474A254D-95E2-4726-8D1F-51003F6EAB92}" destId="{9606AA7A-5E3A-4BFD-89A7-959E57709C3A}" srcOrd="0" destOrd="0" presId="urn:microsoft.com/office/officeart/2005/8/layout/orgChart1"/>
    <dgm:cxn modelId="{C31BB71D-540D-421D-A779-56CFAB5F8D30}" srcId="{09539D93-7310-4790-BEAE-15C7C58E7946}" destId="{3E977DAD-9F74-4350-836B-7DB0E08DEBBC}" srcOrd="1" destOrd="0" parTransId="{C388028A-0547-471D-B261-71EF6AA4FEF1}" sibTransId="{BD1F24A9-4A15-4145-B9F4-7A97DDDCB941}"/>
    <dgm:cxn modelId="{2BDB5320-4A93-4A2B-AD08-56442D662584}" type="presOf" srcId="{CF16E8DA-22A3-4862-B632-2769912A9BE3}" destId="{084D8421-5340-4A76-A871-3008BFDE635E}" srcOrd="1" destOrd="0" presId="urn:microsoft.com/office/officeart/2005/8/layout/orgChart1"/>
    <dgm:cxn modelId="{CA1AE722-81D6-4146-8FCA-C5A5BBCC1E0F}" srcId="{7906FE94-3CB1-4BD9-937F-19C9FA4D27E1}" destId="{BC99642D-3EC1-4F22-AE02-2330385F25E2}" srcOrd="0" destOrd="0" parTransId="{CB92E54E-2FDB-40FF-9D94-AC6237993FA4}" sibTransId="{02531952-E92A-4A3E-8BA5-847A11F24ADD}"/>
    <dgm:cxn modelId="{E4030424-4A52-40BD-A06F-BAB3EA55F385}" srcId="{E4037D0E-132E-47F6-B925-71BCDE054958}" destId="{20645CB4-071D-4668-AA2F-C8FE19022547}" srcOrd="5" destOrd="0" parTransId="{1BC9496E-B9D0-4786-8CD6-7DE2715FEEF1}" sibTransId="{FA4F687E-EA86-4E61-898D-BFB574CAA977}"/>
    <dgm:cxn modelId="{9B447F26-0346-496F-BF95-1D5E135E31EC}" type="presOf" srcId="{7835A7EB-9FA4-456E-AE8A-8E8DE86D0D49}" destId="{539FE3D1-0E80-4C3F-9B85-BEA4952B4A2C}" srcOrd="0" destOrd="0" presId="urn:microsoft.com/office/officeart/2005/8/layout/orgChart1"/>
    <dgm:cxn modelId="{DFE69C26-1F92-41D9-9B36-7F72440A1D31}" type="presOf" srcId="{09539D93-7310-4790-BEAE-15C7C58E7946}" destId="{7B5F3B9E-CD5A-4A8B-B418-AF260DAE7ACE}" srcOrd="1" destOrd="0" presId="urn:microsoft.com/office/officeart/2005/8/layout/orgChart1"/>
    <dgm:cxn modelId="{E74FA328-AFED-4227-9BF9-29A1B7D1CF6E}" type="presOf" srcId="{3E977DAD-9F74-4350-836B-7DB0E08DEBBC}" destId="{82A569A6-C0E8-4BFE-83C2-5F0EE06BDE92}" srcOrd="0" destOrd="0" presId="urn:microsoft.com/office/officeart/2005/8/layout/orgChart1"/>
    <dgm:cxn modelId="{10523B2B-C25E-42EC-A5D7-2EC0961755E8}" type="presOf" srcId="{7A7D4A47-B847-4B0D-A87D-A008341296AC}" destId="{FDA82116-AEF3-4563-B73D-21CF86B07B2D}" srcOrd="1" destOrd="0" presId="urn:microsoft.com/office/officeart/2005/8/layout/orgChart1"/>
    <dgm:cxn modelId="{BCCE7C2C-185B-439F-B8B6-2EA074EF3049}" type="presOf" srcId="{6FE31724-671C-4AA7-8155-80258E966204}" destId="{AD41184C-E3C7-46EE-A700-B1D4A0258168}" srcOrd="1" destOrd="0" presId="urn:microsoft.com/office/officeart/2005/8/layout/orgChart1"/>
    <dgm:cxn modelId="{6CF09C2E-C2B3-48D8-808B-AB3268657F08}" type="presOf" srcId="{BC99642D-3EC1-4F22-AE02-2330385F25E2}" destId="{E274873F-40C1-4DFB-935E-1C000B4CFB9D}" srcOrd="0" destOrd="0" presId="urn:microsoft.com/office/officeart/2005/8/layout/orgChart1"/>
    <dgm:cxn modelId="{B4EE482F-BF94-4DF3-9D4F-1A697CE088FD}" type="presOf" srcId="{A48FAA45-F81E-48C0-AEA4-A7B0CD5831B4}" destId="{97D6B225-8882-4356-9A31-5DACC75FE712}" srcOrd="0" destOrd="0" presId="urn:microsoft.com/office/officeart/2005/8/layout/orgChart1"/>
    <dgm:cxn modelId="{AFEC5233-5E56-4647-BC8A-3A3EE2C69D9F}" srcId="{7A7D4A47-B847-4B0D-A87D-A008341296AC}" destId="{CF16E8DA-22A3-4862-B632-2769912A9BE3}" srcOrd="0" destOrd="0" parTransId="{8C9FCBB4-C75C-454E-A0C9-99D717E8B3C7}" sibTransId="{3F93D399-D9EF-4620-A4CD-C4C211CCC442}"/>
    <dgm:cxn modelId="{1A99BF33-DF1A-469F-B089-57B5648362E5}" srcId="{E4037D0E-132E-47F6-B925-71BCDE054958}" destId="{DB4F441B-8438-46E0-997D-B9CF96A7AAF5}" srcOrd="0" destOrd="0" parTransId="{C9901AB8-0834-4D0F-8954-683C7FBB71E1}" sibTransId="{88A90D04-1EDC-48BA-9058-F2FE0B6690BE}"/>
    <dgm:cxn modelId="{50DD6334-0DFC-47BA-ADDF-FC1BF704FA32}" type="presOf" srcId="{A73877EE-BADA-4B17-889E-0722CEF321A9}" destId="{449FF77C-EBF8-453B-A88D-BB8989163083}" srcOrd="0" destOrd="0" presId="urn:microsoft.com/office/officeart/2005/8/layout/orgChart1"/>
    <dgm:cxn modelId="{F9005036-372E-4602-9DB8-B530F7824C1E}" type="presOf" srcId="{17BFE8ED-E650-459F-A1E4-A0D3503E49A7}" destId="{BD63095D-C4B7-473A-B56E-8A257DB6ACF1}" srcOrd="0" destOrd="0" presId="urn:microsoft.com/office/officeart/2005/8/layout/orgChart1"/>
    <dgm:cxn modelId="{53AFEE3A-B319-4A89-8DFF-E21C083EC2C3}" type="presOf" srcId="{51AB4BB7-A07F-4CB3-A222-0BC849C27236}" destId="{2252C3D7-15DD-452E-8A67-044F8BA00CDB}" srcOrd="0" destOrd="0" presId="urn:microsoft.com/office/officeart/2005/8/layout/orgChart1"/>
    <dgm:cxn modelId="{F2D1043B-9366-4BE3-B9BC-1F83F67F8433}" type="presOf" srcId="{CF16E8DA-22A3-4862-B632-2769912A9BE3}" destId="{FD419ED6-7BF1-45AA-8170-D74055C0CBBE}" srcOrd="0" destOrd="0" presId="urn:microsoft.com/office/officeart/2005/8/layout/orgChart1"/>
    <dgm:cxn modelId="{5142605B-7B24-4E64-A21B-936881004A08}" type="presOf" srcId="{6FE31724-671C-4AA7-8155-80258E966204}" destId="{50227352-9EDA-4779-A4D8-F121A842B500}" srcOrd="0" destOrd="0" presId="urn:microsoft.com/office/officeart/2005/8/layout/orgChart1"/>
    <dgm:cxn modelId="{2693B648-2C5C-4994-A32D-987F749842B1}" type="presOf" srcId="{FDBA530D-E5B7-4F33-BA46-A8932BBE19D7}" destId="{9878649C-4CFC-4291-96E6-F22F5B3B0766}" srcOrd="0" destOrd="0" presId="urn:microsoft.com/office/officeart/2005/8/layout/orgChart1"/>
    <dgm:cxn modelId="{A86C7B69-DF76-41D2-B99E-7C8EE43F9F10}" type="presOf" srcId="{20645CB4-071D-4668-AA2F-C8FE19022547}" destId="{8854D6E5-1427-453C-B20A-77C52D886F3A}" srcOrd="1" destOrd="0" presId="urn:microsoft.com/office/officeart/2005/8/layout/orgChart1"/>
    <dgm:cxn modelId="{128BE14A-195F-472F-AB49-736433C12619}" type="presOf" srcId="{52FF1ABD-BF6F-4145-86CB-AF7C0C107B8A}" destId="{38E24F21-EEE4-4502-9938-ED1E908E4667}" srcOrd="0" destOrd="0" presId="urn:microsoft.com/office/officeart/2005/8/layout/orgChart1"/>
    <dgm:cxn modelId="{13856B6C-FABD-4A93-AAF0-C7BF2F8B3E5E}" srcId="{474A254D-95E2-4726-8D1F-51003F6EAB92}" destId="{46407098-A5BE-4545-A0F1-858FC97CA930}" srcOrd="0" destOrd="0" parTransId="{50D3FBF3-1C76-43AC-980B-32592A201B80}" sibTransId="{AF302205-DC51-4B9E-A456-7758A363D738}"/>
    <dgm:cxn modelId="{EC918E6C-FA43-4EB2-9713-41A68CA889D9}" type="presOf" srcId="{DB4F441B-8438-46E0-997D-B9CF96A7AAF5}" destId="{B5E14BF3-ED30-4417-8421-5F14CE01E558}" srcOrd="0" destOrd="0" presId="urn:microsoft.com/office/officeart/2005/8/layout/orgChart1"/>
    <dgm:cxn modelId="{F1FA486E-0AAE-4242-8BEF-14BC9F882E25}" type="presOf" srcId="{A5497785-0EEC-40ED-82F5-D12A41910FB8}" destId="{72CD45CB-5943-4D07-848A-1DD7AAD44749}" srcOrd="0" destOrd="0" presId="urn:microsoft.com/office/officeart/2005/8/layout/orgChart1"/>
    <dgm:cxn modelId="{0FEDDA6F-DD98-425D-9C5D-9CB1B3864D03}" srcId="{B116BAF4-3D4F-4D96-B099-07908C065EC7}" destId="{E4037D0E-132E-47F6-B925-71BCDE054958}" srcOrd="0" destOrd="0" parTransId="{0B9C7276-A8AA-4E4D-B536-AD58357F5C1D}" sibTransId="{C308BE15-250C-4F36-9651-14615CA85BFB}"/>
    <dgm:cxn modelId="{2F91E64F-68DD-4C8E-91EA-A8E6A4C098A6}" type="presOf" srcId="{17044ACF-6CE8-4883-A29C-458D5225A00E}" destId="{9D00406C-D48A-437D-B435-42DC8D55135B}" srcOrd="0" destOrd="0" presId="urn:microsoft.com/office/officeart/2005/8/layout/orgChart1"/>
    <dgm:cxn modelId="{681E3570-9B79-4B54-9EB3-9EDFCDF8AA52}" type="presOf" srcId="{09539D93-7310-4790-BEAE-15C7C58E7946}" destId="{7F4D3378-D7C3-448A-8933-D177CB36686E}" srcOrd="0" destOrd="0" presId="urn:microsoft.com/office/officeart/2005/8/layout/orgChart1"/>
    <dgm:cxn modelId="{40CB6171-043E-4236-9E89-E76C87065C58}" type="presOf" srcId="{AFBCA7A9-87AA-49B6-B88A-B5B12A13804D}" destId="{271DC3BC-AA1E-4751-810E-5963E2C64187}" srcOrd="0" destOrd="0" presId="urn:microsoft.com/office/officeart/2005/8/layout/orgChart1"/>
    <dgm:cxn modelId="{9FE8F271-796B-40C4-8D3D-133BCE01359A}" srcId="{E4037D0E-132E-47F6-B925-71BCDE054958}" destId="{33530B42-ED67-4396-96CE-58CA65EADEF0}" srcOrd="3" destOrd="0" parTransId="{17044ACF-6CE8-4883-A29C-458D5225A00E}" sibTransId="{EECB01D7-601E-4DD4-965A-20E53FC93EE7}"/>
    <dgm:cxn modelId="{7BF72D52-3413-435B-BB64-A76CF1FF0FD3}" type="presOf" srcId="{DB4F441B-8438-46E0-997D-B9CF96A7AAF5}" destId="{44478BCA-D5F7-45FF-A594-C4CF77C6D0DB}" srcOrd="1" destOrd="0" presId="urn:microsoft.com/office/officeart/2005/8/layout/orgChart1"/>
    <dgm:cxn modelId="{8C6F5C73-DB1A-4448-8CFA-0C17D5B3CEF9}" type="presOf" srcId="{A5497785-0EEC-40ED-82F5-D12A41910FB8}" destId="{2596AFC4-9199-40C6-B047-2FD0DA810B9B}" srcOrd="1" destOrd="0" presId="urn:microsoft.com/office/officeart/2005/8/layout/orgChart1"/>
    <dgm:cxn modelId="{456E6373-A012-42FA-8664-76787183F0E2}" type="presOf" srcId="{414E0793-D0DE-4D14-B09B-60984F5E2DF7}" destId="{702E4155-4236-46BF-9F0F-57E4ED87A668}" srcOrd="0" destOrd="0" presId="urn:microsoft.com/office/officeart/2005/8/layout/orgChart1"/>
    <dgm:cxn modelId="{C0BAC674-8098-4B22-ADFB-EE57BA5A1AD7}" type="presOf" srcId="{58000BAF-A3EF-4F0D-B80B-67C609CC193D}" destId="{A4C7BEA1-74DB-4734-97FC-6393901E875D}" srcOrd="0" destOrd="0" presId="urn:microsoft.com/office/officeart/2005/8/layout/orgChart1"/>
    <dgm:cxn modelId="{59781577-29EC-43D1-A20E-568671D67E32}" type="presOf" srcId="{CD1D2B30-98DD-4D35-8B96-F06FA4C2D231}" destId="{E241590D-877D-41A1-A53A-8A904C1981BA}" srcOrd="1" destOrd="0" presId="urn:microsoft.com/office/officeart/2005/8/layout/orgChart1"/>
    <dgm:cxn modelId="{B4B26857-85FC-41A7-87EC-3EA8B0E55BE8}" srcId="{09539D93-7310-4790-BEAE-15C7C58E7946}" destId="{D5C45D6B-E8C0-4B72-821A-C621B01FAEA6}" srcOrd="0" destOrd="0" parTransId="{FDBA530D-E5B7-4F33-BA46-A8932BBE19D7}" sibTransId="{0FA09123-3267-45B0-BEF3-ACB32C993A11}"/>
    <dgm:cxn modelId="{C6855B59-854A-4D80-846A-FEE7F41D234F}" type="presOf" srcId="{CB92E54E-2FDB-40FF-9D94-AC6237993FA4}" destId="{9AF5E338-50C5-4ECD-82C2-465A7C7178E4}" srcOrd="0" destOrd="0" presId="urn:microsoft.com/office/officeart/2005/8/layout/orgChart1"/>
    <dgm:cxn modelId="{1E820D5A-514F-498D-8FB8-1341C0C81596}" srcId="{33530B42-ED67-4396-96CE-58CA65EADEF0}" destId="{44ADE838-0120-4968-BD30-5F470B10E418}" srcOrd="0" destOrd="0" parTransId="{FBFCAA00-2053-4040-9BC7-3F61A29028F6}" sibTransId="{C7AE735E-EAA3-41BF-8874-C23DDB0EF59B}"/>
    <dgm:cxn modelId="{64CC577C-5DCE-4294-920F-3EB3C2048B81}" type="presOf" srcId="{46407098-A5BE-4545-A0F1-858FC97CA930}" destId="{9F096B52-CA8E-47CC-8CE1-E6623147D595}" srcOrd="1" destOrd="0" presId="urn:microsoft.com/office/officeart/2005/8/layout/orgChart1"/>
    <dgm:cxn modelId="{567D007E-4AE7-49DA-A24C-5B57F19C786B}" type="presOf" srcId="{CD1D2B30-98DD-4D35-8B96-F06FA4C2D231}" destId="{1CF9E542-2958-4A3C-8E93-6C1E8928B3F4}" srcOrd="0" destOrd="0" presId="urn:microsoft.com/office/officeart/2005/8/layout/orgChart1"/>
    <dgm:cxn modelId="{39A8847E-6039-4A87-B9FD-961C88F838D4}" type="presOf" srcId="{B116BAF4-3D4F-4D96-B099-07908C065EC7}" destId="{327A1874-1DD2-43A4-AA38-5835E8CD9B9A}" srcOrd="0" destOrd="0" presId="urn:microsoft.com/office/officeart/2005/8/layout/orgChart1"/>
    <dgm:cxn modelId="{D867267F-ACEC-458C-9A15-E9CAE6B019F9}" type="presOf" srcId="{7A7D4A47-B847-4B0D-A87D-A008341296AC}" destId="{11271E06-AB7C-4E2C-ADED-A3668CA230A2}" srcOrd="0" destOrd="0" presId="urn:microsoft.com/office/officeart/2005/8/layout/orgChart1"/>
    <dgm:cxn modelId="{A5C6F983-EE50-4915-9922-3F1A2DB85B3C}" type="presOf" srcId="{E4037D0E-132E-47F6-B925-71BCDE054958}" destId="{E8AFBE64-F794-4CE4-88ED-38ADECC46B33}" srcOrd="1" destOrd="0" presId="urn:microsoft.com/office/officeart/2005/8/layout/orgChart1"/>
    <dgm:cxn modelId="{82D66084-0A9B-452D-BBF3-AC3229BEF8B0}" type="presOf" srcId="{52FF1ABD-BF6F-4145-86CB-AF7C0C107B8A}" destId="{395589A5-01D9-4939-A2C6-BC15C86BD312}" srcOrd="1" destOrd="0" presId="urn:microsoft.com/office/officeart/2005/8/layout/orgChart1"/>
    <dgm:cxn modelId="{1F63B785-6A2F-41A5-B43F-7EAC57DEF687}" type="presOf" srcId="{1BC9496E-B9D0-4786-8CD6-7DE2715FEEF1}" destId="{034B3A2E-35D9-4F76-8C62-44784C65C2BD}" srcOrd="0" destOrd="0" presId="urn:microsoft.com/office/officeart/2005/8/layout/orgChart1"/>
    <dgm:cxn modelId="{79E5E388-E775-4510-95DF-DD9A0B5BAE80}" srcId="{E4037D0E-132E-47F6-B925-71BCDE054958}" destId="{7906FE94-3CB1-4BD9-937F-19C9FA4D27E1}" srcOrd="6" destOrd="0" parTransId="{A48FAA45-F81E-48C0-AEA4-A7B0CD5831B4}" sibTransId="{87EC5927-5F71-4C71-B533-5E5CC052D312}"/>
    <dgm:cxn modelId="{E615EA8B-7690-4638-B95E-28233332F63F}" type="presOf" srcId="{474A254D-95E2-4726-8D1F-51003F6EAB92}" destId="{12DC58FC-5E27-4A26-9DC2-7EA8FB0B5CB2}" srcOrd="1" destOrd="0" presId="urn:microsoft.com/office/officeart/2005/8/layout/orgChart1"/>
    <dgm:cxn modelId="{04BB8E8C-7A7A-4243-8D50-2B0BB9770249}" srcId="{20645CB4-071D-4668-AA2F-C8FE19022547}" destId="{9CD36737-1AF3-4302-A76E-350585F9ADD7}" srcOrd="1" destOrd="0" parTransId="{A95A2A14-8606-4ECD-996D-5C257A5F643B}" sibTransId="{00D379E5-76DA-4087-9F64-23D9C1AEFD10}"/>
    <dgm:cxn modelId="{45A6818D-72A2-4AFA-84A8-6C813543CDB8}" type="presOf" srcId="{BC99642D-3EC1-4F22-AE02-2330385F25E2}" destId="{386D7029-C7F4-4DCD-A47C-C0CEA4CF24F5}" srcOrd="1" destOrd="0" presId="urn:microsoft.com/office/officeart/2005/8/layout/orgChart1"/>
    <dgm:cxn modelId="{B7385F94-1649-4B6A-8FD4-11BD35E60774}" srcId="{20645CB4-071D-4668-AA2F-C8FE19022547}" destId="{A5497785-0EEC-40ED-82F5-D12A41910FB8}" srcOrd="0" destOrd="0" parTransId="{5E21FCF6-F159-418F-BCDA-0C8798DB7C86}" sibTransId="{F4F527E4-FC37-4BA1-AE59-61D5D9B460BB}"/>
    <dgm:cxn modelId="{A3D45A95-F02F-405C-A00C-49FBDBBBBA96}" type="presOf" srcId="{C9901AB8-0834-4D0F-8954-683C7FBB71E1}" destId="{BB019147-9443-450F-BDB8-25D9EBA71C07}" srcOrd="0" destOrd="0" presId="urn:microsoft.com/office/officeart/2005/8/layout/orgChart1"/>
    <dgm:cxn modelId="{0A251198-2A38-45BB-9B94-B00E70B35811}" type="presOf" srcId="{99E080DD-6317-4634-8ADC-9634F9E2288F}" destId="{186E4194-496B-4E15-9A8B-2C5885648241}" srcOrd="0" destOrd="0" presId="urn:microsoft.com/office/officeart/2005/8/layout/orgChart1"/>
    <dgm:cxn modelId="{F5F9FA99-BAC9-4BAB-9159-B5F794807C92}" type="presOf" srcId="{44ADE838-0120-4968-BD30-5F470B10E418}" destId="{B0697AA0-2BEB-4316-A4DA-293BF88258A4}" srcOrd="0" destOrd="0" presId="urn:microsoft.com/office/officeart/2005/8/layout/orgChart1"/>
    <dgm:cxn modelId="{D28BA39C-311F-4E7C-ACB8-AEE873808E3E}" type="presOf" srcId="{376EEE2A-4AA4-41A0-A342-5C806FA435EE}" destId="{D0CE8566-DF45-4261-9C3B-D383B000C90D}" srcOrd="1" destOrd="0" presId="urn:microsoft.com/office/officeart/2005/8/layout/orgChart1"/>
    <dgm:cxn modelId="{8066389F-8FCE-415F-94AA-E68A4B55B463}" type="presOf" srcId="{FBFCAA00-2053-4040-9BC7-3F61A29028F6}" destId="{49D60580-6A0B-43C1-9C3F-BDCD6090DA1F}" srcOrd="0" destOrd="0" presId="urn:microsoft.com/office/officeart/2005/8/layout/orgChart1"/>
    <dgm:cxn modelId="{F9D468A3-6388-4112-B8B6-793B8EA6574B}" type="presOf" srcId="{9CD36737-1AF3-4302-A76E-350585F9ADD7}" destId="{CEB03C77-D062-4892-A1AD-9CE868CD547E}" srcOrd="0" destOrd="0" presId="urn:microsoft.com/office/officeart/2005/8/layout/orgChart1"/>
    <dgm:cxn modelId="{FF08ABA4-7CB8-4499-ABA2-01492F6252E6}" type="presOf" srcId="{50D3FBF3-1C76-43AC-980B-32592A201B80}" destId="{E7835B14-A562-4235-9E80-CC6BB010524C}" srcOrd="0" destOrd="0" presId="urn:microsoft.com/office/officeart/2005/8/layout/orgChart1"/>
    <dgm:cxn modelId="{D6A775A5-6BC2-42E8-8C86-2EC1D05F7EE9}" type="presOf" srcId="{5E21FCF6-F159-418F-BCDA-0C8798DB7C86}" destId="{17DA8CCD-90E5-46BD-B005-9CFD0C195366}" srcOrd="0" destOrd="0" presId="urn:microsoft.com/office/officeart/2005/8/layout/orgChart1"/>
    <dgm:cxn modelId="{2ACF3EAC-5F11-4BF0-8CCA-B1BD45DAB221}" type="presOf" srcId="{7906FE94-3CB1-4BD9-937F-19C9FA4D27E1}" destId="{B34E91C4-FB5E-48D6-8223-C26BAFAA32A9}" srcOrd="0" destOrd="0" presId="urn:microsoft.com/office/officeart/2005/8/layout/orgChart1"/>
    <dgm:cxn modelId="{1FE10BAE-4A9B-4DEB-99EA-DA2A81909FE3}" type="presOf" srcId="{35316662-5214-49A2-A100-344A97C126E2}" destId="{2B80A63F-818D-4620-BEF7-ADB6F7DAD7AC}" srcOrd="0" destOrd="0" presId="urn:microsoft.com/office/officeart/2005/8/layout/orgChart1"/>
    <dgm:cxn modelId="{58E27FAF-9AFF-4047-9F4E-2A6DDE33C8A4}" type="presOf" srcId="{A95A2A14-8606-4ECD-996D-5C257A5F643B}" destId="{9528C4A2-B416-4F05-95CA-596B58FD0EE8}" srcOrd="0" destOrd="0" presId="urn:microsoft.com/office/officeart/2005/8/layout/orgChart1"/>
    <dgm:cxn modelId="{EDD1E9B9-48EC-4FF9-8B30-FE0A9E7175A0}" srcId="{E4037D0E-132E-47F6-B925-71BCDE054958}" destId="{09539D93-7310-4790-BEAE-15C7C58E7946}" srcOrd="1" destOrd="0" parTransId="{99E080DD-6317-4634-8ADC-9634F9E2288F}" sibTransId="{2D1B3DFB-4F30-4701-81AD-3FD2123B11B3}"/>
    <dgm:cxn modelId="{69CF3EBB-D28C-4B48-A1EB-09B2C4F7A8D7}" srcId="{E4037D0E-132E-47F6-B925-71BCDE054958}" destId="{7A7D4A47-B847-4B0D-A87D-A008341296AC}" srcOrd="2" destOrd="0" parTransId="{414E0793-D0DE-4D14-B09B-60984F5E2DF7}" sibTransId="{32EBFDFD-CC87-4ABD-AD88-20D50DAA006C}"/>
    <dgm:cxn modelId="{3C9F2DBC-C2D5-4CDA-8232-62D6CD4395FD}" type="presOf" srcId="{C388028A-0547-471D-B261-71EF6AA4FEF1}" destId="{1DF45BAA-DCEB-473C-8FC3-5EE1E079C631}" srcOrd="0" destOrd="0" presId="urn:microsoft.com/office/officeart/2005/8/layout/orgChart1"/>
    <dgm:cxn modelId="{8299B5C3-07C0-42A0-93FD-92BB80C8A769}" type="presOf" srcId="{BA16F1C1-1CC0-42BD-8F69-4C90B4E575B2}" destId="{BB4792B8-3EF9-4E59-9FDD-8F08F97BCFFC}" srcOrd="1" destOrd="0" presId="urn:microsoft.com/office/officeart/2005/8/layout/orgChart1"/>
    <dgm:cxn modelId="{682E18C4-6682-4119-A85D-8F4AFFC1A177}" type="presOf" srcId="{8C9FCBB4-C75C-454E-A0C9-99D717E8B3C7}" destId="{7713C8FC-89CB-45F8-8017-EB1F99EF3869}" srcOrd="0" destOrd="0" presId="urn:microsoft.com/office/officeart/2005/8/layout/orgChart1"/>
    <dgm:cxn modelId="{BF4C40C7-E019-413A-B875-63C5E46A2A8A}" type="presOf" srcId="{940CC5D9-F1BC-439F-AE46-96C674A37CE5}" destId="{D7342FBF-E8FD-4BD5-B048-1DAC1C8436EC}" srcOrd="0" destOrd="0" presId="urn:microsoft.com/office/officeart/2005/8/layout/orgChart1"/>
    <dgm:cxn modelId="{1B74A2C8-386C-4C8C-9C34-DC46B4AFDA66}" type="presOf" srcId="{7906FE94-3CB1-4BD9-937F-19C9FA4D27E1}" destId="{30E9736F-8E1D-4785-9A42-85B601A402E6}" srcOrd="1" destOrd="0" presId="urn:microsoft.com/office/officeart/2005/8/layout/orgChart1"/>
    <dgm:cxn modelId="{016DB4CA-1574-45EB-8191-5BD8A0AAC7BE}" srcId="{E4037D0E-132E-47F6-B925-71BCDE054958}" destId="{474A254D-95E2-4726-8D1F-51003F6EAB92}" srcOrd="4" destOrd="0" parTransId="{B1E68A16-68B5-465B-8716-BB94FAE094D2}" sibTransId="{B0910AAD-D075-4C69-B719-823A09C51BC4}"/>
    <dgm:cxn modelId="{777E61D6-D38A-4875-8DD5-BAEA825E4AE5}" type="presOf" srcId="{D5C45D6B-E8C0-4B72-821A-C621B01FAEA6}" destId="{912D1220-7F86-404F-967B-185EB194A6D7}" srcOrd="1" destOrd="0" presId="urn:microsoft.com/office/officeart/2005/8/layout/orgChart1"/>
    <dgm:cxn modelId="{F62244DF-F2D1-48C1-9F6F-8740CB041792}" type="presOf" srcId="{E4037D0E-132E-47F6-B925-71BCDE054958}" destId="{62576554-CE03-4F63-BA02-1005D4F51DBA}" srcOrd="0" destOrd="0" presId="urn:microsoft.com/office/officeart/2005/8/layout/orgChart1"/>
    <dgm:cxn modelId="{A2DE71E2-6ACE-4037-9441-3798763E0C6F}" type="presOf" srcId="{33530B42-ED67-4396-96CE-58CA65EADEF0}" destId="{5D8563BF-2777-477B-AB40-D0F6EC2FD5B1}" srcOrd="1" destOrd="0" presId="urn:microsoft.com/office/officeart/2005/8/layout/orgChart1"/>
    <dgm:cxn modelId="{8725C7E2-E7E3-43AA-BD90-F2165F675D20}" srcId="{7906FE94-3CB1-4BD9-937F-19C9FA4D27E1}" destId="{52FF1ABD-BF6F-4145-86CB-AF7C0C107B8A}" srcOrd="1" destOrd="0" parTransId="{7835A7EB-9FA4-456E-AE8A-8E8DE86D0D49}" sibTransId="{623D5797-13B1-4995-9398-002ECD5CBACD}"/>
    <dgm:cxn modelId="{C0A537E7-2DBF-4AF5-9BAF-B10FDEF805E5}" type="presOf" srcId="{20645CB4-071D-4668-AA2F-C8FE19022547}" destId="{C6AA50B5-7283-4BCB-A50A-94729BDA0D00}" srcOrd="0" destOrd="0" presId="urn:microsoft.com/office/officeart/2005/8/layout/orgChart1"/>
    <dgm:cxn modelId="{86B18DEA-0BA9-4F97-84C8-FEE8E2AD49A5}" srcId="{7A7D4A47-B847-4B0D-A87D-A008341296AC}" destId="{CD1D2B30-98DD-4D35-8B96-F06FA4C2D231}" srcOrd="1" destOrd="0" parTransId="{940CC5D9-F1BC-439F-AE46-96C674A37CE5}" sibTransId="{FC99712B-6939-4CDB-B04C-AA3DFFFE8A7D}"/>
    <dgm:cxn modelId="{66D7E1EC-4682-4624-B851-27531F376BF1}" srcId="{BA16F1C1-1CC0-42BD-8F69-4C90B4E575B2}" destId="{376EEE2A-4AA4-41A0-A342-5C806FA435EE}" srcOrd="1" destOrd="0" parTransId="{51AB4BB7-A07F-4CB3-A222-0BC849C27236}" sibTransId="{1D771050-093E-4EB2-9AE5-5085BE309EE6}"/>
    <dgm:cxn modelId="{4F7349F2-6F82-4177-83B3-EAFCF069CB5E}" type="presOf" srcId="{B1E68A16-68B5-465B-8716-BB94FAE094D2}" destId="{ED7094F6-92F2-4EBC-AEF2-16DA30CA6002}" srcOrd="0" destOrd="0" presId="urn:microsoft.com/office/officeart/2005/8/layout/orgChart1"/>
    <dgm:cxn modelId="{A01F50F2-7C9C-41C0-9F25-2D36B39AEA42}" srcId="{33530B42-ED67-4396-96CE-58CA65EADEF0}" destId="{6FE31724-671C-4AA7-8155-80258E966204}" srcOrd="1" destOrd="0" parTransId="{58000BAF-A3EF-4F0D-B80B-67C609CC193D}" sibTransId="{56F640D9-B715-46CD-BFD6-E00965A8C65D}"/>
    <dgm:cxn modelId="{54369EF6-9A84-4141-8808-F8ED87BF33DE}" type="presOf" srcId="{9CD36737-1AF3-4302-A76E-350585F9ADD7}" destId="{A5B71E42-0A4E-4568-88F0-8634EC230BBD}" srcOrd="1" destOrd="0" presId="urn:microsoft.com/office/officeart/2005/8/layout/orgChart1"/>
    <dgm:cxn modelId="{C7F6A6F9-3404-4EEE-826F-2A7FE7B557A8}" type="presOf" srcId="{D5C45D6B-E8C0-4B72-821A-C621B01FAEA6}" destId="{33CBA1DA-C77D-433F-9851-686B48116DB6}" srcOrd="0" destOrd="0" presId="urn:microsoft.com/office/officeart/2005/8/layout/orgChart1"/>
    <dgm:cxn modelId="{25782DFD-E929-47BE-A3D3-06868D840B26}" type="presOf" srcId="{3E977DAD-9F74-4350-836B-7DB0E08DEBBC}" destId="{DE292C7E-421D-4100-864C-8AF27F093A01}" srcOrd="1" destOrd="0" presId="urn:microsoft.com/office/officeart/2005/8/layout/orgChart1"/>
    <dgm:cxn modelId="{93E7AC79-E497-41CB-B592-18CF406B851D}" type="presParOf" srcId="{327A1874-1DD2-43A4-AA38-5835E8CD9B9A}" destId="{5176FC40-611E-4251-A654-4C8935701459}" srcOrd="0" destOrd="0" presId="urn:microsoft.com/office/officeart/2005/8/layout/orgChart1"/>
    <dgm:cxn modelId="{84D954C9-0944-4CA8-9142-035F8A8E5C47}" type="presParOf" srcId="{5176FC40-611E-4251-A654-4C8935701459}" destId="{76533596-E390-4B94-ACF9-9A1F9EAF9132}" srcOrd="0" destOrd="0" presId="urn:microsoft.com/office/officeart/2005/8/layout/orgChart1"/>
    <dgm:cxn modelId="{FEB09414-B34D-4D57-B2DB-C6968C92C6E4}" type="presParOf" srcId="{76533596-E390-4B94-ACF9-9A1F9EAF9132}" destId="{62576554-CE03-4F63-BA02-1005D4F51DBA}" srcOrd="0" destOrd="0" presId="urn:microsoft.com/office/officeart/2005/8/layout/orgChart1"/>
    <dgm:cxn modelId="{D31EC2FB-46BF-4A76-ACE4-5BE982F95470}" type="presParOf" srcId="{76533596-E390-4B94-ACF9-9A1F9EAF9132}" destId="{E8AFBE64-F794-4CE4-88ED-38ADECC46B33}" srcOrd="1" destOrd="0" presId="urn:microsoft.com/office/officeart/2005/8/layout/orgChart1"/>
    <dgm:cxn modelId="{B5040E4A-4D89-4E16-A67C-FD2C83051FA7}" type="presParOf" srcId="{5176FC40-611E-4251-A654-4C8935701459}" destId="{35C893F3-974F-409F-A3C5-63B76740BF89}" srcOrd="1" destOrd="0" presId="urn:microsoft.com/office/officeart/2005/8/layout/orgChart1"/>
    <dgm:cxn modelId="{AA9432C8-0B07-4D1D-9F34-74EDDE3B6396}" type="presParOf" srcId="{35C893F3-974F-409F-A3C5-63B76740BF89}" destId="{186E4194-496B-4E15-9A8B-2C5885648241}" srcOrd="0" destOrd="0" presId="urn:microsoft.com/office/officeart/2005/8/layout/orgChart1"/>
    <dgm:cxn modelId="{9CB4C58D-386D-4FA0-8495-633EC2044D46}" type="presParOf" srcId="{35C893F3-974F-409F-A3C5-63B76740BF89}" destId="{BF2D5B62-C645-47F2-866C-17EB30809F7F}" srcOrd="1" destOrd="0" presId="urn:microsoft.com/office/officeart/2005/8/layout/orgChart1"/>
    <dgm:cxn modelId="{70D2E6FC-77D0-423D-89FD-37EE922FBE4D}" type="presParOf" srcId="{BF2D5B62-C645-47F2-866C-17EB30809F7F}" destId="{7A25BA30-6436-44EC-B949-400C1C5E7CB8}" srcOrd="0" destOrd="0" presId="urn:microsoft.com/office/officeart/2005/8/layout/orgChart1"/>
    <dgm:cxn modelId="{AEB000DA-8BF1-406F-9D7D-4A0494D16977}" type="presParOf" srcId="{7A25BA30-6436-44EC-B949-400C1C5E7CB8}" destId="{7F4D3378-D7C3-448A-8933-D177CB36686E}" srcOrd="0" destOrd="0" presId="urn:microsoft.com/office/officeart/2005/8/layout/orgChart1"/>
    <dgm:cxn modelId="{3320502D-EE32-41EF-87E5-99829BE4EAB6}" type="presParOf" srcId="{7A25BA30-6436-44EC-B949-400C1C5E7CB8}" destId="{7B5F3B9E-CD5A-4A8B-B418-AF260DAE7ACE}" srcOrd="1" destOrd="0" presId="urn:microsoft.com/office/officeart/2005/8/layout/orgChart1"/>
    <dgm:cxn modelId="{AD1AC618-AC72-480F-BF9A-8941C7628495}" type="presParOf" srcId="{BF2D5B62-C645-47F2-866C-17EB30809F7F}" destId="{CA61CB27-2307-4DF5-B0F8-36087AB68A52}" srcOrd="1" destOrd="0" presId="urn:microsoft.com/office/officeart/2005/8/layout/orgChart1"/>
    <dgm:cxn modelId="{78327FA5-68B4-4913-9903-45B7ED5FA9F4}" type="presParOf" srcId="{CA61CB27-2307-4DF5-B0F8-36087AB68A52}" destId="{9878649C-4CFC-4291-96E6-F22F5B3B0766}" srcOrd="0" destOrd="0" presId="urn:microsoft.com/office/officeart/2005/8/layout/orgChart1"/>
    <dgm:cxn modelId="{989B42F8-21D3-4342-B4C0-DC37ADD0959E}" type="presParOf" srcId="{CA61CB27-2307-4DF5-B0F8-36087AB68A52}" destId="{BCA65994-2633-4CCD-815E-4198CFA9E213}" srcOrd="1" destOrd="0" presId="urn:microsoft.com/office/officeart/2005/8/layout/orgChart1"/>
    <dgm:cxn modelId="{F830E0A7-3D27-4E9C-A025-6123066983CF}" type="presParOf" srcId="{BCA65994-2633-4CCD-815E-4198CFA9E213}" destId="{2CC2472F-3AFA-42F1-AE32-DBEB0FFB3871}" srcOrd="0" destOrd="0" presId="urn:microsoft.com/office/officeart/2005/8/layout/orgChart1"/>
    <dgm:cxn modelId="{6DBA120A-07E4-452A-B412-D54A522F920A}" type="presParOf" srcId="{2CC2472F-3AFA-42F1-AE32-DBEB0FFB3871}" destId="{33CBA1DA-C77D-433F-9851-686B48116DB6}" srcOrd="0" destOrd="0" presId="urn:microsoft.com/office/officeart/2005/8/layout/orgChart1"/>
    <dgm:cxn modelId="{D6414F9D-68BA-4BA7-9F5C-805FC0F7851B}" type="presParOf" srcId="{2CC2472F-3AFA-42F1-AE32-DBEB0FFB3871}" destId="{912D1220-7F86-404F-967B-185EB194A6D7}" srcOrd="1" destOrd="0" presId="urn:microsoft.com/office/officeart/2005/8/layout/orgChart1"/>
    <dgm:cxn modelId="{174F3673-DB22-4D57-AB28-E6598277C981}" type="presParOf" srcId="{BCA65994-2633-4CCD-815E-4198CFA9E213}" destId="{D8A2D9B3-1A26-4CDE-9A87-5602625218B1}" srcOrd="1" destOrd="0" presId="urn:microsoft.com/office/officeart/2005/8/layout/orgChart1"/>
    <dgm:cxn modelId="{9109CB6C-045B-404F-A5BD-E78F022B92A0}" type="presParOf" srcId="{BCA65994-2633-4CCD-815E-4198CFA9E213}" destId="{A810C016-D50B-4EBE-8768-E1E774E0C53E}" srcOrd="2" destOrd="0" presId="urn:microsoft.com/office/officeart/2005/8/layout/orgChart1"/>
    <dgm:cxn modelId="{5C210F73-B2EF-442F-9CB9-BDB1DC2B8A4D}" type="presParOf" srcId="{CA61CB27-2307-4DF5-B0F8-36087AB68A52}" destId="{1DF45BAA-DCEB-473C-8FC3-5EE1E079C631}" srcOrd="2" destOrd="0" presId="urn:microsoft.com/office/officeart/2005/8/layout/orgChart1"/>
    <dgm:cxn modelId="{1D3BA4D2-E792-4595-94E5-BF0473B57BDD}" type="presParOf" srcId="{CA61CB27-2307-4DF5-B0F8-36087AB68A52}" destId="{D3E1692C-FA55-4D4A-9D71-1DCCFE3A8701}" srcOrd="3" destOrd="0" presId="urn:microsoft.com/office/officeart/2005/8/layout/orgChart1"/>
    <dgm:cxn modelId="{D9037A58-64F2-4C50-B382-5EAEEE68C554}" type="presParOf" srcId="{D3E1692C-FA55-4D4A-9D71-1DCCFE3A8701}" destId="{8129E235-8294-4654-BDD0-16ED5F6377E5}" srcOrd="0" destOrd="0" presId="urn:microsoft.com/office/officeart/2005/8/layout/orgChart1"/>
    <dgm:cxn modelId="{2BF152B0-BEDD-42E5-9C54-E255CFA93836}" type="presParOf" srcId="{8129E235-8294-4654-BDD0-16ED5F6377E5}" destId="{82A569A6-C0E8-4BFE-83C2-5F0EE06BDE92}" srcOrd="0" destOrd="0" presId="urn:microsoft.com/office/officeart/2005/8/layout/orgChart1"/>
    <dgm:cxn modelId="{697322B2-56CD-4F94-8BAE-B46B208E94F5}" type="presParOf" srcId="{8129E235-8294-4654-BDD0-16ED5F6377E5}" destId="{DE292C7E-421D-4100-864C-8AF27F093A01}" srcOrd="1" destOrd="0" presId="urn:microsoft.com/office/officeart/2005/8/layout/orgChart1"/>
    <dgm:cxn modelId="{210E1024-F1C0-4FC5-8961-9A903221C65F}" type="presParOf" srcId="{D3E1692C-FA55-4D4A-9D71-1DCCFE3A8701}" destId="{9E02C8E6-1D84-44E4-9512-1768D36CDC2E}" srcOrd="1" destOrd="0" presId="urn:microsoft.com/office/officeart/2005/8/layout/orgChart1"/>
    <dgm:cxn modelId="{4B458C66-736E-4003-8F0C-6AA94AECD1EA}" type="presParOf" srcId="{D3E1692C-FA55-4D4A-9D71-1DCCFE3A8701}" destId="{7E34A2C6-F609-4F12-8AAF-EB23C4137DFE}" srcOrd="2" destOrd="0" presId="urn:microsoft.com/office/officeart/2005/8/layout/orgChart1"/>
    <dgm:cxn modelId="{39B0B1AF-0AF8-43D8-85CA-A313CA38DE97}" type="presParOf" srcId="{BF2D5B62-C645-47F2-866C-17EB30809F7F}" destId="{ACDF4B37-2107-43C8-B758-0EAD7460A06A}" srcOrd="2" destOrd="0" presId="urn:microsoft.com/office/officeart/2005/8/layout/orgChart1"/>
    <dgm:cxn modelId="{63E5B16D-49E4-46B4-B96F-690C2D6406A7}" type="presParOf" srcId="{35C893F3-974F-409F-A3C5-63B76740BF89}" destId="{702E4155-4236-46BF-9F0F-57E4ED87A668}" srcOrd="2" destOrd="0" presId="urn:microsoft.com/office/officeart/2005/8/layout/orgChart1"/>
    <dgm:cxn modelId="{3851F030-44EA-4CEF-8700-3A9AAA0BBEB3}" type="presParOf" srcId="{35C893F3-974F-409F-A3C5-63B76740BF89}" destId="{5191FE4E-30E5-4354-A5FD-23A9794D519A}" srcOrd="3" destOrd="0" presId="urn:microsoft.com/office/officeart/2005/8/layout/orgChart1"/>
    <dgm:cxn modelId="{1D3C3C01-F905-4A18-9400-F997DAE3C51C}" type="presParOf" srcId="{5191FE4E-30E5-4354-A5FD-23A9794D519A}" destId="{16F0ADA7-51F6-49BF-9B1F-1667F4EB67D6}" srcOrd="0" destOrd="0" presId="urn:microsoft.com/office/officeart/2005/8/layout/orgChart1"/>
    <dgm:cxn modelId="{765837F9-7784-46D4-AC62-E682DF9A80D8}" type="presParOf" srcId="{16F0ADA7-51F6-49BF-9B1F-1667F4EB67D6}" destId="{11271E06-AB7C-4E2C-ADED-A3668CA230A2}" srcOrd="0" destOrd="0" presId="urn:microsoft.com/office/officeart/2005/8/layout/orgChart1"/>
    <dgm:cxn modelId="{18F8F13A-85C8-463D-AC7D-DBC809648418}" type="presParOf" srcId="{16F0ADA7-51F6-49BF-9B1F-1667F4EB67D6}" destId="{FDA82116-AEF3-4563-B73D-21CF86B07B2D}" srcOrd="1" destOrd="0" presId="urn:microsoft.com/office/officeart/2005/8/layout/orgChart1"/>
    <dgm:cxn modelId="{17FAAE45-3586-4E92-B13E-6A145A8396C5}" type="presParOf" srcId="{5191FE4E-30E5-4354-A5FD-23A9794D519A}" destId="{F5859A5A-AF1E-4870-94E6-077FA239A06A}" srcOrd="1" destOrd="0" presId="urn:microsoft.com/office/officeart/2005/8/layout/orgChart1"/>
    <dgm:cxn modelId="{9DDF94B0-5FA4-4286-92C5-33F42A9DE6C3}" type="presParOf" srcId="{F5859A5A-AF1E-4870-94E6-077FA239A06A}" destId="{7713C8FC-89CB-45F8-8017-EB1F99EF3869}" srcOrd="0" destOrd="0" presId="urn:microsoft.com/office/officeart/2005/8/layout/orgChart1"/>
    <dgm:cxn modelId="{AB55487F-6E7E-467B-A754-C3F89951582B}" type="presParOf" srcId="{F5859A5A-AF1E-4870-94E6-077FA239A06A}" destId="{33487A4E-9D7D-4772-B7C0-CD541303838E}" srcOrd="1" destOrd="0" presId="urn:microsoft.com/office/officeart/2005/8/layout/orgChart1"/>
    <dgm:cxn modelId="{37AADE4B-9A0D-4C59-B073-D03B653B8329}" type="presParOf" srcId="{33487A4E-9D7D-4772-B7C0-CD541303838E}" destId="{6C4ECB07-5864-4287-B3A9-D0CBFBF97A12}" srcOrd="0" destOrd="0" presId="urn:microsoft.com/office/officeart/2005/8/layout/orgChart1"/>
    <dgm:cxn modelId="{009B3AC4-C56A-45DC-A16C-949CE5788E28}" type="presParOf" srcId="{6C4ECB07-5864-4287-B3A9-D0CBFBF97A12}" destId="{FD419ED6-7BF1-45AA-8170-D74055C0CBBE}" srcOrd="0" destOrd="0" presId="urn:microsoft.com/office/officeart/2005/8/layout/orgChart1"/>
    <dgm:cxn modelId="{E8AABEF3-A37A-4E12-B5DE-5BD9A3F40AB3}" type="presParOf" srcId="{6C4ECB07-5864-4287-B3A9-D0CBFBF97A12}" destId="{084D8421-5340-4A76-A871-3008BFDE635E}" srcOrd="1" destOrd="0" presId="urn:microsoft.com/office/officeart/2005/8/layout/orgChart1"/>
    <dgm:cxn modelId="{4B84B477-A8B7-4723-82A3-47086A348E6B}" type="presParOf" srcId="{33487A4E-9D7D-4772-B7C0-CD541303838E}" destId="{5494C3CD-1E53-40ED-8B2B-ABF39A00D47D}" srcOrd="1" destOrd="0" presId="urn:microsoft.com/office/officeart/2005/8/layout/orgChart1"/>
    <dgm:cxn modelId="{E1988553-739C-49ED-A8ED-3C8C4DAA1910}" type="presParOf" srcId="{33487A4E-9D7D-4772-B7C0-CD541303838E}" destId="{CBEA6050-D39B-4B1B-A857-18406492B704}" srcOrd="2" destOrd="0" presId="urn:microsoft.com/office/officeart/2005/8/layout/orgChart1"/>
    <dgm:cxn modelId="{D678C4F8-E557-45DD-8551-BEBEF25D20D3}" type="presParOf" srcId="{F5859A5A-AF1E-4870-94E6-077FA239A06A}" destId="{D7342FBF-E8FD-4BD5-B048-1DAC1C8436EC}" srcOrd="2" destOrd="0" presId="urn:microsoft.com/office/officeart/2005/8/layout/orgChart1"/>
    <dgm:cxn modelId="{5CC88CED-C4CB-4C80-9FA6-2DCDB52F1AD4}" type="presParOf" srcId="{F5859A5A-AF1E-4870-94E6-077FA239A06A}" destId="{BDC34422-1FFC-45CD-9199-BA7C011B5596}" srcOrd="3" destOrd="0" presId="urn:microsoft.com/office/officeart/2005/8/layout/orgChart1"/>
    <dgm:cxn modelId="{DCA1AC92-9EDD-4754-849F-FBC713883CC9}" type="presParOf" srcId="{BDC34422-1FFC-45CD-9199-BA7C011B5596}" destId="{85361D99-CCCD-4669-AA66-3BA5C9A641D6}" srcOrd="0" destOrd="0" presId="urn:microsoft.com/office/officeart/2005/8/layout/orgChart1"/>
    <dgm:cxn modelId="{F4D38FFA-CB3A-4D5C-9D18-0E95986F6BFB}" type="presParOf" srcId="{85361D99-CCCD-4669-AA66-3BA5C9A641D6}" destId="{1CF9E542-2958-4A3C-8E93-6C1E8928B3F4}" srcOrd="0" destOrd="0" presId="urn:microsoft.com/office/officeart/2005/8/layout/orgChart1"/>
    <dgm:cxn modelId="{BCAFFE3B-9048-49DA-9079-955365A143F0}" type="presParOf" srcId="{85361D99-CCCD-4669-AA66-3BA5C9A641D6}" destId="{E241590D-877D-41A1-A53A-8A904C1981BA}" srcOrd="1" destOrd="0" presId="urn:microsoft.com/office/officeart/2005/8/layout/orgChart1"/>
    <dgm:cxn modelId="{95204065-7BF9-4F24-B7C1-448FB23FDB1D}" type="presParOf" srcId="{BDC34422-1FFC-45CD-9199-BA7C011B5596}" destId="{B94448A3-9D57-453E-9CF5-1BD209797775}" srcOrd="1" destOrd="0" presId="urn:microsoft.com/office/officeart/2005/8/layout/orgChart1"/>
    <dgm:cxn modelId="{98786F3A-AEAE-4EE2-844A-5330914BB4E5}" type="presParOf" srcId="{BDC34422-1FFC-45CD-9199-BA7C011B5596}" destId="{9A7DF3F6-5708-4C58-AE94-1BC726F53162}" srcOrd="2" destOrd="0" presId="urn:microsoft.com/office/officeart/2005/8/layout/orgChart1"/>
    <dgm:cxn modelId="{0DA3E684-4846-40B9-8B54-DED781657B14}" type="presParOf" srcId="{5191FE4E-30E5-4354-A5FD-23A9794D519A}" destId="{674D78F5-A97C-4652-91DC-AC69D1C75320}" srcOrd="2" destOrd="0" presId="urn:microsoft.com/office/officeart/2005/8/layout/orgChart1"/>
    <dgm:cxn modelId="{D6082BE0-3274-4204-BE2B-859E3B748774}" type="presParOf" srcId="{35C893F3-974F-409F-A3C5-63B76740BF89}" destId="{9D00406C-D48A-437D-B435-42DC8D55135B}" srcOrd="4" destOrd="0" presId="urn:microsoft.com/office/officeart/2005/8/layout/orgChart1"/>
    <dgm:cxn modelId="{343C3C96-AA6D-4678-BDB1-6602F5D46919}" type="presParOf" srcId="{35C893F3-974F-409F-A3C5-63B76740BF89}" destId="{C8B7C085-534C-40B0-81BA-84B670AF9D18}" srcOrd="5" destOrd="0" presId="urn:microsoft.com/office/officeart/2005/8/layout/orgChart1"/>
    <dgm:cxn modelId="{A8C49111-1D1D-4342-B15B-5C992FFA103B}" type="presParOf" srcId="{C8B7C085-534C-40B0-81BA-84B670AF9D18}" destId="{451F0A1F-3CAE-4300-A5FF-402C21616027}" srcOrd="0" destOrd="0" presId="urn:microsoft.com/office/officeart/2005/8/layout/orgChart1"/>
    <dgm:cxn modelId="{FEF16CFC-2F78-4ADE-B70B-B79ACE1290E8}" type="presParOf" srcId="{451F0A1F-3CAE-4300-A5FF-402C21616027}" destId="{3F7FF7A2-D726-42FC-969A-13F4050E8A8F}" srcOrd="0" destOrd="0" presId="urn:microsoft.com/office/officeart/2005/8/layout/orgChart1"/>
    <dgm:cxn modelId="{976104B0-33F4-490E-821B-ECCBC50C3DDE}" type="presParOf" srcId="{451F0A1F-3CAE-4300-A5FF-402C21616027}" destId="{5D8563BF-2777-477B-AB40-D0F6EC2FD5B1}" srcOrd="1" destOrd="0" presId="urn:microsoft.com/office/officeart/2005/8/layout/orgChart1"/>
    <dgm:cxn modelId="{1EFEEA76-278D-497F-9479-F103657F9EE3}" type="presParOf" srcId="{C8B7C085-534C-40B0-81BA-84B670AF9D18}" destId="{A44E81D8-BD4B-4F40-AD38-EAA6C80AE7D9}" srcOrd="1" destOrd="0" presId="urn:microsoft.com/office/officeart/2005/8/layout/orgChart1"/>
    <dgm:cxn modelId="{820367A5-3BA7-407B-BAF5-FD9E1C7683E7}" type="presParOf" srcId="{A44E81D8-BD4B-4F40-AD38-EAA6C80AE7D9}" destId="{49D60580-6A0B-43C1-9C3F-BDCD6090DA1F}" srcOrd="0" destOrd="0" presId="urn:microsoft.com/office/officeart/2005/8/layout/orgChart1"/>
    <dgm:cxn modelId="{1511182B-B2ED-4BA3-9609-503FBA4E897E}" type="presParOf" srcId="{A44E81D8-BD4B-4F40-AD38-EAA6C80AE7D9}" destId="{81DFA389-771A-4B7E-8125-C39631174A3B}" srcOrd="1" destOrd="0" presId="urn:microsoft.com/office/officeart/2005/8/layout/orgChart1"/>
    <dgm:cxn modelId="{A65C6B69-E3DF-4050-87F7-169E804172B3}" type="presParOf" srcId="{81DFA389-771A-4B7E-8125-C39631174A3B}" destId="{3069DB35-77CD-49AA-907C-A11C8A5B1183}" srcOrd="0" destOrd="0" presId="urn:microsoft.com/office/officeart/2005/8/layout/orgChart1"/>
    <dgm:cxn modelId="{A4D7DC31-F14E-4825-A5AB-713DBC3F9876}" type="presParOf" srcId="{3069DB35-77CD-49AA-907C-A11C8A5B1183}" destId="{B0697AA0-2BEB-4316-A4DA-293BF88258A4}" srcOrd="0" destOrd="0" presId="urn:microsoft.com/office/officeart/2005/8/layout/orgChart1"/>
    <dgm:cxn modelId="{2C87EECF-0158-4B4A-85F1-A8AE6AA6ABC2}" type="presParOf" srcId="{3069DB35-77CD-49AA-907C-A11C8A5B1183}" destId="{E6E39DCA-68AE-4084-A210-E7FEA031DDAA}" srcOrd="1" destOrd="0" presId="urn:microsoft.com/office/officeart/2005/8/layout/orgChart1"/>
    <dgm:cxn modelId="{DDE4DD2F-E2FC-478D-BBCF-DB6409574354}" type="presParOf" srcId="{81DFA389-771A-4B7E-8125-C39631174A3B}" destId="{FF11FA4A-56A9-4DBD-8E20-0EBDD8D9A421}" srcOrd="1" destOrd="0" presId="urn:microsoft.com/office/officeart/2005/8/layout/orgChart1"/>
    <dgm:cxn modelId="{0A27B9D6-A1BA-4BA8-91D1-E732E279E88F}" type="presParOf" srcId="{81DFA389-771A-4B7E-8125-C39631174A3B}" destId="{CBA41FF7-0908-40E9-8EAD-0B2D96E6ED5F}" srcOrd="2" destOrd="0" presId="urn:microsoft.com/office/officeart/2005/8/layout/orgChart1"/>
    <dgm:cxn modelId="{88DE54C8-4B5E-4925-8DB4-C70B60D2072F}" type="presParOf" srcId="{A44E81D8-BD4B-4F40-AD38-EAA6C80AE7D9}" destId="{A4C7BEA1-74DB-4734-97FC-6393901E875D}" srcOrd="2" destOrd="0" presId="urn:microsoft.com/office/officeart/2005/8/layout/orgChart1"/>
    <dgm:cxn modelId="{46191D44-550E-450D-9D6D-521AA48D7688}" type="presParOf" srcId="{A44E81D8-BD4B-4F40-AD38-EAA6C80AE7D9}" destId="{8BE15BD6-1A5E-446A-90D8-DE54B17FEB72}" srcOrd="3" destOrd="0" presId="urn:microsoft.com/office/officeart/2005/8/layout/orgChart1"/>
    <dgm:cxn modelId="{3687B63B-B065-4785-B0AD-088B12EB1833}" type="presParOf" srcId="{8BE15BD6-1A5E-446A-90D8-DE54B17FEB72}" destId="{ABE7D20B-7DC9-48EC-93B9-1054761786D3}" srcOrd="0" destOrd="0" presId="urn:microsoft.com/office/officeart/2005/8/layout/orgChart1"/>
    <dgm:cxn modelId="{10C2FD3D-C210-45FC-BFAA-5285B595173E}" type="presParOf" srcId="{ABE7D20B-7DC9-48EC-93B9-1054761786D3}" destId="{50227352-9EDA-4779-A4D8-F121A842B500}" srcOrd="0" destOrd="0" presId="urn:microsoft.com/office/officeart/2005/8/layout/orgChart1"/>
    <dgm:cxn modelId="{8BE592CF-4226-4695-8780-515AB16EDC19}" type="presParOf" srcId="{ABE7D20B-7DC9-48EC-93B9-1054761786D3}" destId="{AD41184C-E3C7-46EE-A700-B1D4A0258168}" srcOrd="1" destOrd="0" presId="urn:microsoft.com/office/officeart/2005/8/layout/orgChart1"/>
    <dgm:cxn modelId="{5C9594FD-5956-4EDB-835B-B2691300D9A7}" type="presParOf" srcId="{8BE15BD6-1A5E-446A-90D8-DE54B17FEB72}" destId="{A063B793-53FA-4F73-A070-746157AB4A9A}" srcOrd="1" destOrd="0" presId="urn:microsoft.com/office/officeart/2005/8/layout/orgChart1"/>
    <dgm:cxn modelId="{0E0EC33F-9DA6-4862-87EF-F07611401685}" type="presParOf" srcId="{8BE15BD6-1A5E-446A-90D8-DE54B17FEB72}" destId="{5F1D25B7-65CD-4D94-B4B0-8BC3B472FCC2}" srcOrd="2" destOrd="0" presId="urn:microsoft.com/office/officeart/2005/8/layout/orgChart1"/>
    <dgm:cxn modelId="{36B257B9-3435-4A68-B21A-3CB4551E3702}" type="presParOf" srcId="{C8B7C085-534C-40B0-81BA-84B670AF9D18}" destId="{DA6B58EE-8DBA-401F-BD77-8D8D549C93EA}" srcOrd="2" destOrd="0" presId="urn:microsoft.com/office/officeart/2005/8/layout/orgChart1"/>
    <dgm:cxn modelId="{1EA74C2E-ACD9-4C3A-B310-3A74A8E2AFFF}" type="presParOf" srcId="{35C893F3-974F-409F-A3C5-63B76740BF89}" destId="{ED7094F6-92F2-4EBC-AEF2-16DA30CA6002}" srcOrd="6" destOrd="0" presId="urn:microsoft.com/office/officeart/2005/8/layout/orgChart1"/>
    <dgm:cxn modelId="{5128DBE6-F66A-4564-845E-F157C63853ED}" type="presParOf" srcId="{35C893F3-974F-409F-A3C5-63B76740BF89}" destId="{928B6F26-9459-469F-B643-2A730F838474}" srcOrd="7" destOrd="0" presId="urn:microsoft.com/office/officeart/2005/8/layout/orgChart1"/>
    <dgm:cxn modelId="{1F604971-2D63-4805-A4A4-03107F3C7D4A}" type="presParOf" srcId="{928B6F26-9459-469F-B643-2A730F838474}" destId="{5129B682-BECA-4A95-B4D8-9A78EE622B5A}" srcOrd="0" destOrd="0" presId="urn:microsoft.com/office/officeart/2005/8/layout/orgChart1"/>
    <dgm:cxn modelId="{0F95E0A9-3109-4ACC-8AE4-0CB6301F12C3}" type="presParOf" srcId="{5129B682-BECA-4A95-B4D8-9A78EE622B5A}" destId="{9606AA7A-5E3A-4BFD-89A7-959E57709C3A}" srcOrd="0" destOrd="0" presId="urn:microsoft.com/office/officeart/2005/8/layout/orgChart1"/>
    <dgm:cxn modelId="{D26A636F-2A7E-4B6B-BD9E-A583FA986137}" type="presParOf" srcId="{5129B682-BECA-4A95-B4D8-9A78EE622B5A}" destId="{12DC58FC-5E27-4A26-9DC2-7EA8FB0B5CB2}" srcOrd="1" destOrd="0" presId="urn:microsoft.com/office/officeart/2005/8/layout/orgChart1"/>
    <dgm:cxn modelId="{842BBB9C-BA19-49D5-9D65-EB8EF442B0E2}" type="presParOf" srcId="{928B6F26-9459-469F-B643-2A730F838474}" destId="{00A1B74B-42EC-4CBC-83BC-70A3CB65BED5}" srcOrd="1" destOrd="0" presId="urn:microsoft.com/office/officeart/2005/8/layout/orgChart1"/>
    <dgm:cxn modelId="{037FAA76-1FC2-4D41-A053-8E14BEF13DFC}" type="presParOf" srcId="{00A1B74B-42EC-4CBC-83BC-70A3CB65BED5}" destId="{E7835B14-A562-4235-9E80-CC6BB010524C}" srcOrd="0" destOrd="0" presId="urn:microsoft.com/office/officeart/2005/8/layout/orgChart1"/>
    <dgm:cxn modelId="{109EED95-4F60-4D97-AD38-454BFB6F2B05}" type="presParOf" srcId="{00A1B74B-42EC-4CBC-83BC-70A3CB65BED5}" destId="{A5B2859F-280F-4233-9C0A-4893D080919B}" srcOrd="1" destOrd="0" presId="urn:microsoft.com/office/officeart/2005/8/layout/orgChart1"/>
    <dgm:cxn modelId="{B4B10A18-94F8-45F2-A3C3-0B1427B46CF7}" type="presParOf" srcId="{A5B2859F-280F-4233-9C0A-4893D080919B}" destId="{05B12036-A6D9-4C21-A384-8943B0990360}" srcOrd="0" destOrd="0" presId="urn:microsoft.com/office/officeart/2005/8/layout/orgChart1"/>
    <dgm:cxn modelId="{8ED4AB59-7D09-4E4B-BAEA-7F6C71BEC164}" type="presParOf" srcId="{05B12036-A6D9-4C21-A384-8943B0990360}" destId="{7E7CE78B-7A81-474E-B6D0-A7B1945E1DE0}" srcOrd="0" destOrd="0" presId="urn:microsoft.com/office/officeart/2005/8/layout/orgChart1"/>
    <dgm:cxn modelId="{E1E4DCD4-D657-474E-BB84-0EDCE7F318F8}" type="presParOf" srcId="{05B12036-A6D9-4C21-A384-8943B0990360}" destId="{9F096B52-CA8E-47CC-8CE1-E6623147D595}" srcOrd="1" destOrd="0" presId="urn:microsoft.com/office/officeart/2005/8/layout/orgChart1"/>
    <dgm:cxn modelId="{12C4207C-FB97-4BB8-90FA-52BF5CF3C82F}" type="presParOf" srcId="{A5B2859F-280F-4233-9C0A-4893D080919B}" destId="{A7BEC4D7-A586-4C6B-8B6A-A5A16FA9DCA0}" srcOrd="1" destOrd="0" presId="urn:microsoft.com/office/officeart/2005/8/layout/orgChart1"/>
    <dgm:cxn modelId="{239F9471-491B-4945-8B3A-5FB259FF7206}" type="presParOf" srcId="{A5B2859F-280F-4233-9C0A-4893D080919B}" destId="{2005AD4F-D81C-45DE-93EC-CACCF704F506}" srcOrd="2" destOrd="0" presId="urn:microsoft.com/office/officeart/2005/8/layout/orgChart1"/>
    <dgm:cxn modelId="{4A0AB138-5EEC-4B1B-AD75-24A603A5580E}" type="presParOf" srcId="{00A1B74B-42EC-4CBC-83BC-70A3CB65BED5}" destId="{449FF77C-EBF8-453B-A88D-BB8989163083}" srcOrd="2" destOrd="0" presId="urn:microsoft.com/office/officeart/2005/8/layout/orgChart1"/>
    <dgm:cxn modelId="{D1F4BD6C-B725-47A8-8106-2AEE4C4DA265}" type="presParOf" srcId="{00A1B74B-42EC-4CBC-83BC-70A3CB65BED5}" destId="{3F720A2D-CA52-4242-B84D-2E9496AECB81}" srcOrd="3" destOrd="0" presId="urn:microsoft.com/office/officeart/2005/8/layout/orgChart1"/>
    <dgm:cxn modelId="{653143E6-9609-4A7A-9B59-018C3AF3B286}" type="presParOf" srcId="{3F720A2D-CA52-4242-B84D-2E9496AECB81}" destId="{0BCDF3BD-78DA-46D9-BC1B-EFB728D868E3}" srcOrd="0" destOrd="0" presId="urn:microsoft.com/office/officeart/2005/8/layout/orgChart1"/>
    <dgm:cxn modelId="{9373C924-7B52-4149-8232-06510899324F}" type="presParOf" srcId="{0BCDF3BD-78DA-46D9-BC1B-EFB728D868E3}" destId="{2B80A63F-818D-4620-BEF7-ADB6F7DAD7AC}" srcOrd="0" destOrd="0" presId="urn:microsoft.com/office/officeart/2005/8/layout/orgChart1"/>
    <dgm:cxn modelId="{90A68B5A-1320-4C5C-8972-E021C5384019}" type="presParOf" srcId="{0BCDF3BD-78DA-46D9-BC1B-EFB728D868E3}" destId="{C8071757-0FFC-4083-A065-A7291C0DFCCB}" srcOrd="1" destOrd="0" presId="urn:microsoft.com/office/officeart/2005/8/layout/orgChart1"/>
    <dgm:cxn modelId="{AB5760D7-BF2F-428B-8E77-B6737AF8C48B}" type="presParOf" srcId="{3F720A2D-CA52-4242-B84D-2E9496AECB81}" destId="{67B28E62-65B5-49C6-B08D-5B597C854583}" srcOrd="1" destOrd="0" presId="urn:microsoft.com/office/officeart/2005/8/layout/orgChart1"/>
    <dgm:cxn modelId="{EB171269-1023-4767-9BC6-29412747DF9D}" type="presParOf" srcId="{3F720A2D-CA52-4242-B84D-2E9496AECB81}" destId="{5045E8E0-A28C-425B-BDC5-FCFC8B06B735}" srcOrd="2" destOrd="0" presId="urn:microsoft.com/office/officeart/2005/8/layout/orgChart1"/>
    <dgm:cxn modelId="{C35BACE0-B5AE-41F5-83E6-A123CAA180DD}" type="presParOf" srcId="{928B6F26-9459-469F-B643-2A730F838474}" destId="{A64327C2-8773-42D2-9D02-6A2CD286B93F}" srcOrd="2" destOrd="0" presId="urn:microsoft.com/office/officeart/2005/8/layout/orgChart1"/>
    <dgm:cxn modelId="{7BD42687-1722-4377-8269-121041E4E8BA}" type="presParOf" srcId="{35C893F3-974F-409F-A3C5-63B76740BF89}" destId="{034B3A2E-35D9-4F76-8C62-44784C65C2BD}" srcOrd="8" destOrd="0" presId="urn:microsoft.com/office/officeart/2005/8/layout/orgChart1"/>
    <dgm:cxn modelId="{B47F8FBA-4817-4BA6-8437-25AF5E6A3F6D}" type="presParOf" srcId="{35C893F3-974F-409F-A3C5-63B76740BF89}" destId="{B170D283-7A6D-455A-8705-706DBB624640}" srcOrd="9" destOrd="0" presId="urn:microsoft.com/office/officeart/2005/8/layout/orgChart1"/>
    <dgm:cxn modelId="{D4E4484F-B5AD-4AE6-9837-20DDDB7A67DB}" type="presParOf" srcId="{B170D283-7A6D-455A-8705-706DBB624640}" destId="{6EDDAD49-1F4C-4378-B959-9F26F54FAAB7}" srcOrd="0" destOrd="0" presId="urn:microsoft.com/office/officeart/2005/8/layout/orgChart1"/>
    <dgm:cxn modelId="{F96DD9C2-C34A-43CB-983D-C0839C96A541}" type="presParOf" srcId="{6EDDAD49-1F4C-4378-B959-9F26F54FAAB7}" destId="{C6AA50B5-7283-4BCB-A50A-94729BDA0D00}" srcOrd="0" destOrd="0" presId="urn:microsoft.com/office/officeart/2005/8/layout/orgChart1"/>
    <dgm:cxn modelId="{B6FF8829-033E-4994-8490-E679A52E1A8F}" type="presParOf" srcId="{6EDDAD49-1F4C-4378-B959-9F26F54FAAB7}" destId="{8854D6E5-1427-453C-B20A-77C52D886F3A}" srcOrd="1" destOrd="0" presId="urn:microsoft.com/office/officeart/2005/8/layout/orgChart1"/>
    <dgm:cxn modelId="{384422B1-528B-4EB4-86F6-8821666F430D}" type="presParOf" srcId="{B170D283-7A6D-455A-8705-706DBB624640}" destId="{0E9709AC-5FB3-4C69-9F01-3C6186E8A318}" srcOrd="1" destOrd="0" presId="urn:microsoft.com/office/officeart/2005/8/layout/orgChart1"/>
    <dgm:cxn modelId="{AFD40480-AEC5-4251-85F7-274757F6137C}" type="presParOf" srcId="{0E9709AC-5FB3-4C69-9F01-3C6186E8A318}" destId="{17DA8CCD-90E5-46BD-B005-9CFD0C195366}" srcOrd="0" destOrd="0" presId="urn:microsoft.com/office/officeart/2005/8/layout/orgChart1"/>
    <dgm:cxn modelId="{2D8AFED8-79AB-4FF8-8262-03FDB2DA1DAB}" type="presParOf" srcId="{0E9709AC-5FB3-4C69-9F01-3C6186E8A318}" destId="{CDB5A3E7-57E7-4A2E-99CB-6CD5EFB78335}" srcOrd="1" destOrd="0" presId="urn:microsoft.com/office/officeart/2005/8/layout/orgChart1"/>
    <dgm:cxn modelId="{F722D97C-2273-4AD1-94C5-F3F76C11DD33}" type="presParOf" srcId="{CDB5A3E7-57E7-4A2E-99CB-6CD5EFB78335}" destId="{73443031-E5AA-4B85-86AD-A8D37407D2A2}" srcOrd="0" destOrd="0" presId="urn:microsoft.com/office/officeart/2005/8/layout/orgChart1"/>
    <dgm:cxn modelId="{081FB57A-6384-4A8F-9F7D-FABB88062649}" type="presParOf" srcId="{73443031-E5AA-4B85-86AD-A8D37407D2A2}" destId="{72CD45CB-5943-4D07-848A-1DD7AAD44749}" srcOrd="0" destOrd="0" presId="urn:microsoft.com/office/officeart/2005/8/layout/orgChart1"/>
    <dgm:cxn modelId="{D495004B-BD39-4EC6-A1CA-E9954590AB86}" type="presParOf" srcId="{73443031-E5AA-4B85-86AD-A8D37407D2A2}" destId="{2596AFC4-9199-40C6-B047-2FD0DA810B9B}" srcOrd="1" destOrd="0" presId="urn:microsoft.com/office/officeart/2005/8/layout/orgChart1"/>
    <dgm:cxn modelId="{3E26DF93-B636-411A-B484-E3D666284A33}" type="presParOf" srcId="{CDB5A3E7-57E7-4A2E-99CB-6CD5EFB78335}" destId="{E0F15F9A-654F-464A-80A4-A25418E2A3F5}" srcOrd="1" destOrd="0" presId="urn:microsoft.com/office/officeart/2005/8/layout/orgChart1"/>
    <dgm:cxn modelId="{CE83D050-B70E-4526-9DB8-82D218687143}" type="presParOf" srcId="{CDB5A3E7-57E7-4A2E-99CB-6CD5EFB78335}" destId="{71C6CAA2-5069-4FF1-8955-5AF3F4B7C1CD}" srcOrd="2" destOrd="0" presId="urn:microsoft.com/office/officeart/2005/8/layout/orgChart1"/>
    <dgm:cxn modelId="{51CA52BD-4062-4593-843B-B49B8BDD1466}" type="presParOf" srcId="{0E9709AC-5FB3-4C69-9F01-3C6186E8A318}" destId="{9528C4A2-B416-4F05-95CA-596B58FD0EE8}" srcOrd="2" destOrd="0" presId="urn:microsoft.com/office/officeart/2005/8/layout/orgChart1"/>
    <dgm:cxn modelId="{2FE7F71F-DBED-418C-A319-A33A1C7362D5}" type="presParOf" srcId="{0E9709AC-5FB3-4C69-9F01-3C6186E8A318}" destId="{5F87EC53-5030-4279-B571-AC264744B74D}" srcOrd="3" destOrd="0" presId="urn:microsoft.com/office/officeart/2005/8/layout/orgChart1"/>
    <dgm:cxn modelId="{DB19C196-7F0A-4B1C-9A8F-88FC3100B8B5}" type="presParOf" srcId="{5F87EC53-5030-4279-B571-AC264744B74D}" destId="{C663721F-1249-4307-BD4F-8086C3A4BCEC}" srcOrd="0" destOrd="0" presId="urn:microsoft.com/office/officeart/2005/8/layout/orgChart1"/>
    <dgm:cxn modelId="{CF1FE2E9-1CB3-47E1-B05A-FEDF74748576}" type="presParOf" srcId="{C663721F-1249-4307-BD4F-8086C3A4BCEC}" destId="{CEB03C77-D062-4892-A1AD-9CE868CD547E}" srcOrd="0" destOrd="0" presId="urn:microsoft.com/office/officeart/2005/8/layout/orgChart1"/>
    <dgm:cxn modelId="{4130E7AE-298C-47D8-A2F3-43FA4E699419}" type="presParOf" srcId="{C663721F-1249-4307-BD4F-8086C3A4BCEC}" destId="{A5B71E42-0A4E-4568-88F0-8634EC230BBD}" srcOrd="1" destOrd="0" presId="urn:microsoft.com/office/officeart/2005/8/layout/orgChart1"/>
    <dgm:cxn modelId="{87A300B7-D088-4A5C-A027-51EA5110B28B}" type="presParOf" srcId="{5F87EC53-5030-4279-B571-AC264744B74D}" destId="{9BF21AC5-EDFD-485A-8502-734530D02666}" srcOrd="1" destOrd="0" presId="urn:microsoft.com/office/officeart/2005/8/layout/orgChart1"/>
    <dgm:cxn modelId="{9A4435AE-232A-4880-A631-208C22754F50}" type="presParOf" srcId="{5F87EC53-5030-4279-B571-AC264744B74D}" destId="{8BD95374-810B-451B-8F15-F94640B68DE7}" srcOrd="2" destOrd="0" presId="urn:microsoft.com/office/officeart/2005/8/layout/orgChart1"/>
    <dgm:cxn modelId="{33C3556A-3EF7-49C4-A00E-8F639B2AA35F}" type="presParOf" srcId="{B170D283-7A6D-455A-8705-706DBB624640}" destId="{4659E74A-45DA-4637-85E2-7820D6BE9895}" srcOrd="2" destOrd="0" presId="urn:microsoft.com/office/officeart/2005/8/layout/orgChart1"/>
    <dgm:cxn modelId="{AEDB9FF7-611B-4493-9FC2-4E17A3C424C2}" type="presParOf" srcId="{35C893F3-974F-409F-A3C5-63B76740BF89}" destId="{97D6B225-8882-4356-9A31-5DACC75FE712}" srcOrd="10" destOrd="0" presId="urn:microsoft.com/office/officeart/2005/8/layout/orgChart1"/>
    <dgm:cxn modelId="{DE73261A-1584-4F05-AFA1-A4B0D69AF2D7}" type="presParOf" srcId="{35C893F3-974F-409F-A3C5-63B76740BF89}" destId="{C76B6648-93B1-48A7-B9C4-169896384BCF}" srcOrd="11" destOrd="0" presId="urn:microsoft.com/office/officeart/2005/8/layout/orgChart1"/>
    <dgm:cxn modelId="{A909E0ED-2DEF-42B6-A51B-65F5004B042D}" type="presParOf" srcId="{C76B6648-93B1-48A7-B9C4-169896384BCF}" destId="{AB1C3959-035D-41D2-AF03-882458AEEA25}" srcOrd="0" destOrd="0" presId="urn:microsoft.com/office/officeart/2005/8/layout/orgChart1"/>
    <dgm:cxn modelId="{3F34C7C2-0528-42BD-9652-7EA2EF6312BA}" type="presParOf" srcId="{AB1C3959-035D-41D2-AF03-882458AEEA25}" destId="{B34E91C4-FB5E-48D6-8223-C26BAFAA32A9}" srcOrd="0" destOrd="0" presId="urn:microsoft.com/office/officeart/2005/8/layout/orgChart1"/>
    <dgm:cxn modelId="{18CD1E2D-5ADE-44AA-8952-15018F1B6DC9}" type="presParOf" srcId="{AB1C3959-035D-41D2-AF03-882458AEEA25}" destId="{30E9736F-8E1D-4785-9A42-85B601A402E6}" srcOrd="1" destOrd="0" presId="urn:microsoft.com/office/officeart/2005/8/layout/orgChart1"/>
    <dgm:cxn modelId="{69CF38E4-2A9D-4205-B59D-49D73CD7035E}" type="presParOf" srcId="{C76B6648-93B1-48A7-B9C4-169896384BCF}" destId="{9B26E2E0-4187-4D4F-BFB3-31BCA4C056DF}" srcOrd="1" destOrd="0" presId="urn:microsoft.com/office/officeart/2005/8/layout/orgChart1"/>
    <dgm:cxn modelId="{6DBC3AA0-A1DF-4472-B6CC-83A695ABCA9C}" type="presParOf" srcId="{9B26E2E0-4187-4D4F-BFB3-31BCA4C056DF}" destId="{9AF5E338-50C5-4ECD-82C2-465A7C7178E4}" srcOrd="0" destOrd="0" presId="urn:microsoft.com/office/officeart/2005/8/layout/orgChart1"/>
    <dgm:cxn modelId="{BAD74C5E-22F4-4FB1-8AA7-381C69ACFAB0}" type="presParOf" srcId="{9B26E2E0-4187-4D4F-BFB3-31BCA4C056DF}" destId="{871AFCFF-1ADD-4D3D-9671-3139A2E5DF2C}" srcOrd="1" destOrd="0" presId="urn:microsoft.com/office/officeart/2005/8/layout/orgChart1"/>
    <dgm:cxn modelId="{796DBF76-2B6E-40D6-B7C2-40987B052461}" type="presParOf" srcId="{871AFCFF-1ADD-4D3D-9671-3139A2E5DF2C}" destId="{3C031C75-981E-496C-A225-DC75774C3D8F}" srcOrd="0" destOrd="0" presId="urn:microsoft.com/office/officeart/2005/8/layout/orgChart1"/>
    <dgm:cxn modelId="{D6EACEF9-2247-4F9C-A802-3B19F9CA711C}" type="presParOf" srcId="{3C031C75-981E-496C-A225-DC75774C3D8F}" destId="{E274873F-40C1-4DFB-935E-1C000B4CFB9D}" srcOrd="0" destOrd="0" presId="urn:microsoft.com/office/officeart/2005/8/layout/orgChart1"/>
    <dgm:cxn modelId="{865DBD67-304E-4723-8D69-0FE160B929F3}" type="presParOf" srcId="{3C031C75-981E-496C-A225-DC75774C3D8F}" destId="{386D7029-C7F4-4DCD-A47C-C0CEA4CF24F5}" srcOrd="1" destOrd="0" presId="urn:microsoft.com/office/officeart/2005/8/layout/orgChart1"/>
    <dgm:cxn modelId="{FD17AE3B-256A-4994-BDB4-B948C04412C6}" type="presParOf" srcId="{871AFCFF-1ADD-4D3D-9671-3139A2E5DF2C}" destId="{2070279A-03F6-4EE9-8B32-9DC5DF09F0EE}" srcOrd="1" destOrd="0" presId="urn:microsoft.com/office/officeart/2005/8/layout/orgChart1"/>
    <dgm:cxn modelId="{5850ADB4-E9E7-4B10-8558-907CC1C789CE}" type="presParOf" srcId="{871AFCFF-1ADD-4D3D-9671-3139A2E5DF2C}" destId="{6938E98C-02E3-45BB-B15B-B0BE6D294055}" srcOrd="2" destOrd="0" presId="urn:microsoft.com/office/officeart/2005/8/layout/orgChart1"/>
    <dgm:cxn modelId="{DD0CB9D1-9B25-474B-AC33-80D0129FBEA1}" type="presParOf" srcId="{9B26E2E0-4187-4D4F-BFB3-31BCA4C056DF}" destId="{539FE3D1-0E80-4C3F-9B85-BEA4952B4A2C}" srcOrd="2" destOrd="0" presId="urn:microsoft.com/office/officeart/2005/8/layout/orgChart1"/>
    <dgm:cxn modelId="{49A98C41-B514-4ACD-9369-F93A8934E33F}" type="presParOf" srcId="{9B26E2E0-4187-4D4F-BFB3-31BCA4C056DF}" destId="{F1212D87-7D13-49F5-AD45-880671805FE6}" srcOrd="3" destOrd="0" presId="urn:microsoft.com/office/officeart/2005/8/layout/orgChart1"/>
    <dgm:cxn modelId="{4C8DD7A3-21BE-41EE-AAD2-4375D418B8E3}" type="presParOf" srcId="{F1212D87-7D13-49F5-AD45-880671805FE6}" destId="{A9C873E3-06EB-4A0E-B3C2-0B0B4077B267}" srcOrd="0" destOrd="0" presId="urn:microsoft.com/office/officeart/2005/8/layout/orgChart1"/>
    <dgm:cxn modelId="{B2B51124-4D2C-40ED-AD42-42FDB019B427}" type="presParOf" srcId="{A9C873E3-06EB-4A0E-B3C2-0B0B4077B267}" destId="{38E24F21-EEE4-4502-9938-ED1E908E4667}" srcOrd="0" destOrd="0" presId="urn:microsoft.com/office/officeart/2005/8/layout/orgChart1"/>
    <dgm:cxn modelId="{67AB5569-4845-48B3-8DBF-D21B63DAC8C1}" type="presParOf" srcId="{A9C873E3-06EB-4A0E-B3C2-0B0B4077B267}" destId="{395589A5-01D9-4939-A2C6-BC15C86BD312}" srcOrd="1" destOrd="0" presId="urn:microsoft.com/office/officeart/2005/8/layout/orgChart1"/>
    <dgm:cxn modelId="{E34DE995-C017-4FEA-82B0-14385C1E61F4}" type="presParOf" srcId="{F1212D87-7D13-49F5-AD45-880671805FE6}" destId="{414FACE6-5EE1-4B47-90B0-3A5B19E61123}" srcOrd="1" destOrd="0" presId="urn:microsoft.com/office/officeart/2005/8/layout/orgChart1"/>
    <dgm:cxn modelId="{6E07A6BA-417B-4EE2-8DF3-738D9046DE03}" type="presParOf" srcId="{F1212D87-7D13-49F5-AD45-880671805FE6}" destId="{F219CD21-31B1-434E-8D9C-4AF8F4EFB105}" srcOrd="2" destOrd="0" presId="urn:microsoft.com/office/officeart/2005/8/layout/orgChart1"/>
    <dgm:cxn modelId="{5D6FF1A3-9152-4F6D-AFA3-453B5855891A}" type="presParOf" srcId="{C76B6648-93B1-48A7-B9C4-169896384BCF}" destId="{AD671CD8-29D7-4F2B-A56C-B52FABD9C66A}" srcOrd="2" destOrd="0" presId="urn:microsoft.com/office/officeart/2005/8/layout/orgChart1"/>
    <dgm:cxn modelId="{FE359D3C-863E-4D6F-8151-F0686A4D2A5F}" type="presParOf" srcId="{5176FC40-611E-4251-A654-4C8935701459}" destId="{263B508F-66D6-489B-9347-66A62FBC5343}" srcOrd="2" destOrd="0" presId="urn:microsoft.com/office/officeart/2005/8/layout/orgChart1"/>
    <dgm:cxn modelId="{D0DB0853-1052-4602-A50E-30D40FE1A524}" type="presParOf" srcId="{263B508F-66D6-489B-9347-66A62FBC5343}" destId="{BB019147-9443-450F-BDB8-25D9EBA71C07}" srcOrd="0" destOrd="0" presId="urn:microsoft.com/office/officeart/2005/8/layout/orgChart1"/>
    <dgm:cxn modelId="{F7EB133B-5886-44FB-8BA7-FBA66713141E}" type="presParOf" srcId="{263B508F-66D6-489B-9347-66A62FBC5343}" destId="{05D30A3E-B28F-48F3-90C4-64B15BE220DD}" srcOrd="1" destOrd="0" presId="urn:microsoft.com/office/officeart/2005/8/layout/orgChart1"/>
    <dgm:cxn modelId="{E09D24DC-CA47-4415-997A-B01B15148591}" type="presParOf" srcId="{05D30A3E-B28F-48F3-90C4-64B15BE220DD}" destId="{8BDFA767-104A-4E00-85BA-0E07D48DCC6E}" srcOrd="0" destOrd="0" presId="urn:microsoft.com/office/officeart/2005/8/layout/orgChart1"/>
    <dgm:cxn modelId="{56F4D28F-F01E-478C-BA2F-EE49C5E249EA}" type="presParOf" srcId="{8BDFA767-104A-4E00-85BA-0E07D48DCC6E}" destId="{B5E14BF3-ED30-4417-8421-5F14CE01E558}" srcOrd="0" destOrd="0" presId="urn:microsoft.com/office/officeart/2005/8/layout/orgChart1"/>
    <dgm:cxn modelId="{3FBF8885-B99D-45DF-B060-96FB9662B0DB}" type="presParOf" srcId="{8BDFA767-104A-4E00-85BA-0E07D48DCC6E}" destId="{44478BCA-D5F7-45FF-A594-C4CF77C6D0DB}" srcOrd="1" destOrd="0" presId="urn:microsoft.com/office/officeart/2005/8/layout/orgChart1"/>
    <dgm:cxn modelId="{2563CDB0-C58A-4C5C-9E10-22ACA767EC49}" type="presParOf" srcId="{05D30A3E-B28F-48F3-90C4-64B15BE220DD}" destId="{92CBD9C4-5C7A-4892-B08F-3FF30C2CB34A}" srcOrd="1" destOrd="0" presId="urn:microsoft.com/office/officeart/2005/8/layout/orgChart1"/>
    <dgm:cxn modelId="{6CE2ACCE-712D-4232-B1D5-1BF0ABB47730}" type="presParOf" srcId="{05D30A3E-B28F-48F3-90C4-64B15BE220DD}" destId="{3FBEA6D4-5FA8-4EBF-AF29-7B6BBE89BBCF}" srcOrd="2" destOrd="0" presId="urn:microsoft.com/office/officeart/2005/8/layout/orgChart1"/>
    <dgm:cxn modelId="{CA8909A4-BBB1-4800-9E15-D70B60FA7DB8}" type="presParOf" srcId="{3FBEA6D4-5FA8-4EBF-AF29-7B6BBE89BBCF}" destId="{BD63095D-C4B7-473A-B56E-8A257DB6ACF1}" srcOrd="0" destOrd="0" presId="urn:microsoft.com/office/officeart/2005/8/layout/orgChart1"/>
    <dgm:cxn modelId="{0F0B3EEB-21A1-4109-B8D6-685BDF0CD1B9}" type="presParOf" srcId="{3FBEA6D4-5FA8-4EBF-AF29-7B6BBE89BBCF}" destId="{3EA2DC29-50A5-4F95-8E07-C803759C4284}" srcOrd="1" destOrd="0" presId="urn:microsoft.com/office/officeart/2005/8/layout/orgChart1"/>
    <dgm:cxn modelId="{54D41DE1-67F7-4CD8-A638-A7F3E19FD496}" type="presParOf" srcId="{3EA2DC29-50A5-4F95-8E07-C803759C4284}" destId="{63C9CD92-11AA-4DC3-8514-1C399319710E}" srcOrd="0" destOrd="0" presId="urn:microsoft.com/office/officeart/2005/8/layout/orgChart1"/>
    <dgm:cxn modelId="{DB34FAB9-F0F5-4D75-BC36-4E41932760D5}" type="presParOf" srcId="{63C9CD92-11AA-4DC3-8514-1C399319710E}" destId="{66C01E34-8306-4252-AE46-8CF35015AC28}" srcOrd="0" destOrd="0" presId="urn:microsoft.com/office/officeart/2005/8/layout/orgChart1"/>
    <dgm:cxn modelId="{22F58EDC-C2FF-4AE6-8F67-8AB96F6D20E5}" type="presParOf" srcId="{63C9CD92-11AA-4DC3-8514-1C399319710E}" destId="{BB4792B8-3EF9-4E59-9FDD-8F08F97BCFFC}" srcOrd="1" destOrd="0" presId="urn:microsoft.com/office/officeart/2005/8/layout/orgChart1"/>
    <dgm:cxn modelId="{A3162AA6-D260-4C35-8486-69DABEAF7B3A}" type="presParOf" srcId="{3EA2DC29-50A5-4F95-8E07-C803759C4284}" destId="{3756890D-7CD4-49DC-BB68-B9DEE365814C}" srcOrd="1" destOrd="0" presId="urn:microsoft.com/office/officeart/2005/8/layout/orgChart1"/>
    <dgm:cxn modelId="{E4AA7305-1EE7-4D9B-9B4F-FADF37C8803A}" type="presParOf" srcId="{3756890D-7CD4-49DC-BB68-B9DEE365814C}" destId="{271DC3BC-AA1E-4751-810E-5963E2C64187}" srcOrd="0" destOrd="0" presId="urn:microsoft.com/office/officeart/2005/8/layout/orgChart1"/>
    <dgm:cxn modelId="{2F5D1579-6805-4938-B7C6-488F26C87B53}" type="presParOf" srcId="{3756890D-7CD4-49DC-BB68-B9DEE365814C}" destId="{AFCECE40-6B09-49D4-AE7C-533F5FDD6D1C}" srcOrd="1" destOrd="0" presId="urn:microsoft.com/office/officeart/2005/8/layout/orgChart1"/>
    <dgm:cxn modelId="{F679D024-1D49-4128-9342-1CA1194F76D9}" type="presParOf" srcId="{AFCECE40-6B09-49D4-AE7C-533F5FDD6D1C}" destId="{A5B73B53-63AA-4D5A-9543-F61396BC9277}" srcOrd="0" destOrd="0" presId="urn:microsoft.com/office/officeart/2005/8/layout/orgChart1"/>
    <dgm:cxn modelId="{61CCDFE5-9022-4508-A177-596ED67C5407}" type="presParOf" srcId="{A5B73B53-63AA-4D5A-9543-F61396BC9277}" destId="{4359BA8C-B68A-4FDF-8500-78132C0E4204}" srcOrd="0" destOrd="0" presId="urn:microsoft.com/office/officeart/2005/8/layout/orgChart1"/>
    <dgm:cxn modelId="{DE03AFA3-FDF0-409E-BF13-691CCA89BFEF}" type="presParOf" srcId="{A5B73B53-63AA-4D5A-9543-F61396BC9277}" destId="{99B1F9CC-3BCD-4F8C-9F2D-CE0776DA5915}" srcOrd="1" destOrd="0" presId="urn:microsoft.com/office/officeart/2005/8/layout/orgChart1"/>
    <dgm:cxn modelId="{0D1F2863-C49D-4036-9FD7-56D1A7F3663D}" type="presParOf" srcId="{AFCECE40-6B09-49D4-AE7C-533F5FDD6D1C}" destId="{9ED27421-27D0-4969-92C2-2AC343C006EC}" srcOrd="1" destOrd="0" presId="urn:microsoft.com/office/officeart/2005/8/layout/orgChart1"/>
    <dgm:cxn modelId="{D9D6F69D-2E5D-4148-87B9-1A86393746A9}" type="presParOf" srcId="{AFCECE40-6B09-49D4-AE7C-533F5FDD6D1C}" destId="{7041D898-6277-4210-BE7F-AD8BC444C210}" srcOrd="2" destOrd="0" presId="urn:microsoft.com/office/officeart/2005/8/layout/orgChart1"/>
    <dgm:cxn modelId="{6BB858D0-69FF-4C1D-BF35-9F3F21795466}" type="presParOf" srcId="{3756890D-7CD4-49DC-BB68-B9DEE365814C}" destId="{2252C3D7-15DD-452E-8A67-044F8BA00CDB}" srcOrd="2" destOrd="0" presId="urn:microsoft.com/office/officeart/2005/8/layout/orgChart1"/>
    <dgm:cxn modelId="{E10A6C30-40E2-45CE-8835-DD14B1D8AEE0}" type="presParOf" srcId="{3756890D-7CD4-49DC-BB68-B9DEE365814C}" destId="{50E84DD7-BB3D-406E-B06E-6C63DD42C506}" srcOrd="3" destOrd="0" presId="urn:microsoft.com/office/officeart/2005/8/layout/orgChart1"/>
    <dgm:cxn modelId="{4E20BA19-4C8A-4A8F-B0E5-74C7B64D9828}" type="presParOf" srcId="{50E84DD7-BB3D-406E-B06E-6C63DD42C506}" destId="{D588C4BB-49D3-4EDF-848D-C963A6068F73}" srcOrd="0" destOrd="0" presId="urn:microsoft.com/office/officeart/2005/8/layout/orgChart1"/>
    <dgm:cxn modelId="{F36FCA50-D93E-4AA0-A6D2-0C48946E3DDE}" type="presParOf" srcId="{D588C4BB-49D3-4EDF-848D-C963A6068F73}" destId="{6AFDAAB1-C7CA-4672-ACE2-BBE2C90DA8D8}" srcOrd="0" destOrd="0" presId="urn:microsoft.com/office/officeart/2005/8/layout/orgChart1"/>
    <dgm:cxn modelId="{4B996DCB-252C-40E9-A539-3289B125B9ED}" type="presParOf" srcId="{D588C4BB-49D3-4EDF-848D-C963A6068F73}" destId="{D0CE8566-DF45-4261-9C3B-D383B000C90D}" srcOrd="1" destOrd="0" presId="urn:microsoft.com/office/officeart/2005/8/layout/orgChart1"/>
    <dgm:cxn modelId="{C07FCC24-BB5D-4CC1-B1E2-32ADA44E577D}" type="presParOf" srcId="{50E84DD7-BB3D-406E-B06E-6C63DD42C506}" destId="{7FF687F7-74B0-4B08-AB77-517B6116D9CD}" srcOrd="1" destOrd="0" presId="urn:microsoft.com/office/officeart/2005/8/layout/orgChart1"/>
    <dgm:cxn modelId="{BC4BF210-6C57-4EA4-8C00-CB43DEA9408C}" type="presParOf" srcId="{50E84DD7-BB3D-406E-B06E-6C63DD42C506}" destId="{A8C1759D-27A8-4482-936F-5526B43501C8}" srcOrd="2" destOrd="0" presId="urn:microsoft.com/office/officeart/2005/8/layout/orgChart1"/>
    <dgm:cxn modelId="{019CA911-55A6-41C5-A990-316DF9804738}" type="presParOf" srcId="{3EA2DC29-50A5-4F95-8E07-C803759C4284}" destId="{F356EA68-9455-40FF-A0F4-2927793ABB4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52C3D7-15DD-452E-8A67-044F8BA00CDB}">
      <dsp:nvSpPr>
        <dsp:cNvPr id="0" name=""/>
        <dsp:cNvSpPr/>
      </dsp:nvSpPr>
      <dsp:spPr>
        <a:xfrm>
          <a:off x="909903" y="2318914"/>
          <a:ext cx="129105" cy="1115849"/>
        </a:xfrm>
        <a:custGeom>
          <a:avLst/>
          <a:gdLst/>
          <a:ahLst/>
          <a:cxnLst/>
          <a:rect l="0" t="0" r="0" b="0"/>
          <a:pathLst>
            <a:path>
              <a:moveTo>
                <a:pt x="129105" y="0"/>
              </a:moveTo>
              <a:lnTo>
                <a:pt x="0" y="1115849"/>
              </a:lnTo>
            </a:path>
          </a:pathLst>
        </a:custGeom>
        <a:noFill/>
        <a:ln w="12700" cap="flat" cmpd="sng" algn="ctr">
          <a:solidFill>
            <a:srgbClr val="ED7D31">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71DC3BC-AA1E-4751-810E-5963E2C64187}">
      <dsp:nvSpPr>
        <dsp:cNvPr id="0" name=""/>
        <dsp:cNvSpPr/>
      </dsp:nvSpPr>
      <dsp:spPr>
        <a:xfrm>
          <a:off x="870892" y="2318914"/>
          <a:ext cx="168116" cy="440010"/>
        </a:xfrm>
        <a:custGeom>
          <a:avLst/>
          <a:gdLst/>
          <a:ahLst/>
          <a:cxnLst/>
          <a:rect l="0" t="0" r="0" b="0"/>
          <a:pathLst>
            <a:path>
              <a:moveTo>
                <a:pt x="168116" y="0"/>
              </a:moveTo>
              <a:lnTo>
                <a:pt x="0" y="440010"/>
              </a:lnTo>
            </a:path>
          </a:pathLst>
        </a:custGeom>
        <a:noFill/>
        <a:ln w="12700" cap="flat" cmpd="sng" algn="ctr">
          <a:solidFill>
            <a:srgbClr val="ED7D31">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D63095D-C4B7-473A-B56E-8A257DB6ACF1}">
      <dsp:nvSpPr>
        <dsp:cNvPr id="0" name=""/>
        <dsp:cNvSpPr/>
      </dsp:nvSpPr>
      <dsp:spPr>
        <a:xfrm>
          <a:off x="1739730" y="2097314"/>
          <a:ext cx="2956595" cy="91440"/>
        </a:xfrm>
        <a:custGeom>
          <a:avLst/>
          <a:gdLst/>
          <a:ahLst/>
          <a:cxnLst/>
          <a:rect l="0" t="0" r="0" b="0"/>
          <a:pathLst>
            <a:path>
              <a:moveTo>
                <a:pt x="2956595" y="46094"/>
              </a:moveTo>
              <a:lnTo>
                <a:pt x="0" y="4572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B019147-9443-450F-BDB8-25D9EBA71C07}">
      <dsp:nvSpPr>
        <dsp:cNvPr id="0" name=""/>
        <dsp:cNvSpPr/>
      </dsp:nvSpPr>
      <dsp:spPr>
        <a:xfrm>
          <a:off x="5593028" y="1386688"/>
          <a:ext cx="91440" cy="455529"/>
        </a:xfrm>
        <a:custGeom>
          <a:avLst/>
          <a:gdLst/>
          <a:ahLst/>
          <a:cxnLst/>
          <a:rect l="0" t="0" r="0" b="0"/>
          <a:pathLst>
            <a:path>
              <a:moveTo>
                <a:pt x="122888" y="0"/>
              </a:moveTo>
              <a:lnTo>
                <a:pt x="122888" y="455529"/>
              </a:lnTo>
              <a:lnTo>
                <a:pt x="45720" y="455529"/>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39FE3D1-0E80-4C3F-9B85-BEA4952B4A2C}">
      <dsp:nvSpPr>
        <dsp:cNvPr id="0" name=""/>
        <dsp:cNvSpPr/>
      </dsp:nvSpPr>
      <dsp:spPr>
        <a:xfrm>
          <a:off x="9832223" y="4741043"/>
          <a:ext cx="267301" cy="877800"/>
        </a:xfrm>
        <a:custGeom>
          <a:avLst/>
          <a:gdLst/>
          <a:ahLst/>
          <a:cxnLst/>
          <a:rect l="0" t="0" r="0" b="0"/>
          <a:pathLst>
            <a:path>
              <a:moveTo>
                <a:pt x="0" y="0"/>
              </a:moveTo>
              <a:lnTo>
                <a:pt x="0" y="877800"/>
              </a:lnTo>
              <a:lnTo>
                <a:pt x="26730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AF5E338-50C5-4ECD-82C2-465A7C7178E4}">
      <dsp:nvSpPr>
        <dsp:cNvPr id="0" name=""/>
        <dsp:cNvSpPr/>
      </dsp:nvSpPr>
      <dsp:spPr>
        <a:xfrm>
          <a:off x="9832223" y="4741043"/>
          <a:ext cx="267301" cy="344046"/>
        </a:xfrm>
        <a:custGeom>
          <a:avLst/>
          <a:gdLst/>
          <a:ahLst/>
          <a:cxnLst/>
          <a:rect l="0" t="0" r="0" b="0"/>
          <a:pathLst>
            <a:path>
              <a:moveTo>
                <a:pt x="0" y="0"/>
              </a:moveTo>
              <a:lnTo>
                <a:pt x="0" y="344046"/>
              </a:lnTo>
              <a:lnTo>
                <a:pt x="26730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7D6B225-8882-4356-9A31-5DACC75FE712}">
      <dsp:nvSpPr>
        <dsp:cNvPr id="0" name=""/>
        <dsp:cNvSpPr/>
      </dsp:nvSpPr>
      <dsp:spPr>
        <a:xfrm>
          <a:off x="5715916" y="1386688"/>
          <a:ext cx="4826871" cy="2696564"/>
        </a:xfrm>
        <a:custGeom>
          <a:avLst/>
          <a:gdLst/>
          <a:ahLst/>
          <a:cxnLst/>
          <a:rect l="0" t="0" r="0" b="0"/>
          <a:pathLst>
            <a:path>
              <a:moveTo>
                <a:pt x="0" y="0"/>
              </a:moveTo>
              <a:lnTo>
                <a:pt x="0" y="2619395"/>
              </a:lnTo>
              <a:lnTo>
                <a:pt x="4826871" y="2619395"/>
              </a:lnTo>
              <a:lnTo>
                <a:pt x="4826871"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528C4A2-B416-4F05-95CA-596B58FD0EE8}">
      <dsp:nvSpPr>
        <dsp:cNvPr id="0" name=""/>
        <dsp:cNvSpPr/>
      </dsp:nvSpPr>
      <dsp:spPr>
        <a:xfrm>
          <a:off x="7901475" y="4741043"/>
          <a:ext cx="325741" cy="877800"/>
        </a:xfrm>
        <a:custGeom>
          <a:avLst/>
          <a:gdLst/>
          <a:ahLst/>
          <a:cxnLst/>
          <a:rect l="0" t="0" r="0" b="0"/>
          <a:pathLst>
            <a:path>
              <a:moveTo>
                <a:pt x="0" y="0"/>
              </a:moveTo>
              <a:lnTo>
                <a:pt x="0" y="877800"/>
              </a:lnTo>
              <a:lnTo>
                <a:pt x="32574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7DA8CCD-90E5-46BD-B005-9CFD0C195366}">
      <dsp:nvSpPr>
        <dsp:cNvPr id="0" name=""/>
        <dsp:cNvSpPr/>
      </dsp:nvSpPr>
      <dsp:spPr>
        <a:xfrm>
          <a:off x="7901475"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34B3A2E-35D9-4F76-8C62-44784C65C2BD}">
      <dsp:nvSpPr>
        <dsp:cNvPr id="0" name=""/>
        <dsp:cNvSpPr/>
      </dsp:nvSpPr>
      <dsp:spPr>
        <a:xfrm>
          <a:off x="5715916" y="1386688"/>
          <a:ext cx="2896122" cy="2696564"/>
        </a:xfrm>
        <a:custGeom>
          <a:avLst/>
          <a:gdLst/>
          <a:ahLst/>
          <a:cxnLst/>
          <a:rect l="0" t="0" r="0" b="0"/>
          <a:pathLst>
            <a:path>
              <a:moveTo>
                <a:pt x="0" y="0"/>
              </a:moveTo>
              <a:lnTo>
                <a:pt x="0" y="2619395"/>
              </a:lnTo>
              <a:lnTo>
                <a:pt x="2896122" y="2619395"/>
              </a:lnTo>
              <a:lnTo>
                <a:pt x="2896122"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49FF77C-EBF8-453B-A88D-BB8989163083}">
      <dsp:nvSpPr>
        <dsp:cNvPr id="0" name=""/>
        <dsp:cNvSpPr/>
      </dsp:nvSpPr>
      <dsp:spPr>
        <a:xfrm>
          <a:off x="5970726" y="4741043"/>
          <a:ext cx="325741" cy="877800"/>
        </a:xfrm>
        <a:custGeom>
          <a:avLst/>
          <a:gdLst/>
          <a:ahLst/>
          <a:cxnLst/>
          <a:rect l="0" t="0" r="0" b="0"/>
          <a:pathLst>
            <a:path>
              <a:moveTo>
                <a:pt x="0" y="0"/>
              </a:moveTo>
              <a:lnTo>
                <a:pt x="0" y="877800"/>
              </a:lnTo>
              <a:lnTo>
                <a:pt x="32574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7835B14-A562-4235-9E80-CC6BB010524C}">
      <dsp:nvSpPr>
        <dsp:cNvPr id="0" name=""/>
        <dsp:cNvSpPr/>
      </dsp:nvSpPr>
      <dsp:spPr>
        <a:xfrm>
          <a:off x="5970726"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D7094F6-92F2-4EBC-AEF2-16DA30CA6002}">
      <dsp:nvSpPr>
        <dsp:cNvPr id="0" name=""/>
        <dsp:cNvSpPr/>
      </dsp:nvSpPr>
      <dsp:spPr>
        <a:xfrm>
          <a:off x="5715916" y="1386688"/>
          <a:ext cx="965374" cy="2696564"/>
        </a:xfrm>
        <a:custGeom>
          <a:avLst/>
          <a:gdLst/>
          <a:ahLst/>
          <a:cxnLst/>
          <a:rect l="0" t="0" r="0" b="0"/>
          <a:pathLst>
            <a:path>
              <a:moveTo>
                <a:pt x="0" y="0"/>
              </a:moveTo>
              <a:lnTo>
                <a:pt x="0" y="2619395"/>
              </a:lnTo>
              <a:lnTo>
                <a:pt x="965374" y="2619395"/>
              </a:lnTo>
              <a:lnTo>
                <a:pt x="965374"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4C7BEA1-74DB-4734-97FC-6393901E875D}">
      <dsp:nvSpPr>
        <dsp:cNvPr id="0" name=""/>
        <dsp:cNvSpPr/>
      </dsp:nvSpPr>
      <dsp:spPr>
        <a:xfrm>
          <a:off x="4039978" y="4741043"/>
          <a:ext cx="266461" cy="877800"/>
        </a:xfrm>
        <a:custGeom>
          <a:avLst/>
          <a:gdLst/>
          <a:ahLst/>
          <a:cxnLst/>
          <a:rect l="0" t="0" r="0" b="0"/>
          <a:pathLst>
            <a:path>
              <a:moveTo>
                <a:pt x="0" y="0"/>
              </a:moveTo>
              <a:lnTo>
                <a:pt x="0" y="877800"/>
              </a:lnTo>
              <a:lnTo>
                <a:pt x="266461"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9D60580-6A0B-43C1-9C3F-BDCD6090DA1F}">
      <dsp:nvSpPr>
        <dsp:cNvPr id="0" name=""/>
        <dsp:cNvSpPr/>
      </dsp:nvSpPr>
      <dsp:spPr>
        <a:xfrm>
          <a:off x="4039978" y="4741043"/>
          <a:ext cx="325741" cy="344046"/>
        </a:xfrm>
        <a:custGeom>
          <a:avLst/>
          <a:gdLst/>
          <a:ahLst/>
          <a:cxnLst/>
          <a:rect l="0" t="0" r="0" b="0"/>
          <a:pathLst>
            <a:path>
              <a:moveTo>
                <a:pt x="0" y="0"/>
              </a:moveTo>
              <a:lnTo>
                <a:pt x="0" y="344046"/>
              </a:lnTo>
              <a:lnTo>
                <a:pt x="325741" y="344046"/>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D00406C-D48A-437D-B435-42DC8D55135B}">
      <dsp:nvSpPr>
        <dsp:cNvPr id="0" name=""/>
        <dsp:cNvSpPr/>
      </dsp:nvSpPr>
      <dsp:spPr>
        <a:xfrm>
          <a:off x="4750542" y="1386688"/>
          <a:ext cx="965374" cy="2696564"/>
        </a:xfrm>
        <a:custGeom>
          <a:avLst/>
          <a:gdLst/>
          <a:ahLst/>
          <a:cxnLst/>
          <a:rect l="0" t="0" r="0" b="0"/>
          <a:pathLst>
            <a:path>
              <a:moveTo>
                <a:pt x="965374" y="0"/>
              </a:moveTo>
              <a:lnTo>
                <a:pt x="965374"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7342FBF-E8FD-4BD5-B048-1DAC1C8436EC}">
      <dsp:nvSpPr>
        <dsp:cNvPr id="0" name=""/>
        <dsp:cNvSpPr/>
      </dsp:nvSpPr>
      <dsp:spPr>
        <a:xfrm>
          <a:off x="2147902" y="4741043"/>
          <a:ext cx="227789" cy="877800"/>
        </a:xfrm>
        <a:custGeom>
          <a:avLst/>
          <a:gdLst/>
          <a:ahLst/>
          <a:cxnLst/>
          <a:rect l="0" t="0" r="0" b="0"/>
          <a:pathLst>
            <a:path>
              <a:moveTo>
                <a:pt x="0" y="0"/>
              </a:moveTo>
              <a:lnTo>
                <a:pt x="0" y="877800"/>
              </a:lnTo>
              <a:lnTo>
                <a:pt x="227789" y="877800"/>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13C8FC-89CB-45F8-8017-EB1F99EF3869}">
      <dsp:nvSpPr>
        <dsp:cNvPr id="0" name=""/>
        <dsp:cNvSpPr/>
      </dsp:nvSpPr>
      <dsp:spPr>
        <a:xfrm>
          <a:off x="2147902" y="4741043"/>
          <a:ext cx="190020" cy="324334"/>
        </a:xfrm>
        <a:custGeom>
          <a:avLst/>
          <a:gdLst/>
          <a:ahLst/>
          <a:cxnLst/>
          <a:rect l="0" t="0" r="0" b="0"/>
          <a:pathLst>
            <a:path>
              <a:moveTo>
                <a:pt x="0" y="0"/>
              </a:moveTo>
              <a:lnTo>
                <a:pt x="0" y="324334"/>
              </a:lnTo>
              <a:lnTo>
                <a:pt x="190020" y="324334"/>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02E4155-4236-46BF-9F0F-57E4ED87A668}">
      <dsp:nvSpPr>
        <dsp:cNvPr id="0" name=""/>
        <dsp:cNvSpPr/>
      </dsp:nvSpPr>
      <dsp:spPr>
        <a:xfrm>
          <a:off x="2858466" y="1386688"/>
          <a:ext cx="2857450" cy="2696564"/>
        </a:xfrm>
        <a:custGeom>
          <a:avLst/>
          <a:gdLst/>
          <a:ahLst/>
          <a:cxnLst/>
          <a:rect l="0" t="0" r="0" b="0"/>
          <a:pathLst>
            <a:path>
              <a:moveTo>
                <a:pt x="2857450" y="0"/>
              </a:moveTo>
              <a:lnTo>
                <a:pt x="2857450"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DF45BAA-DCEB-473C-8FC3-5EE1E079C631}">
      <dsp:nvSpPr>
        <dsp:cNvPr id="0" name=""/>
        <dsp:cNvSpPr/>
      </dsp:nvSpPr>
      <dsp:spPr>
        <a:xfrm>
          <a:off x="217153" y="4741043"/>
          <a:ext cx="216250" cy="347018"/>
        </a:xfrm>
        <a:custGeom>
          <a:avLst/>
          <a:gdLst/>
          <a:ahLst/>
          <a:cxnLst/>
          <a:rect l="0" t="0" r="0" b="0"/>
          <a:pathLst>
            <a:path>
              <a:moveTo>
                <a:pt x="0" y="0"/>
              </a:moveTo>
              <a:lnTo>
                <a:pt x="0" y="347018"/>
              </a:lnTo>
              <a:lnTo>
                <a:pt x="216250" y="347018"/>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878649C-4CFC-4291-96E6-F22F5B3B0766}">
      <dsp:nvSpPr>
        <dsp:cNvPr id="0" name=""/>
        <dsp:cNvSpPr/>
      </dsp:nvSpPr>
      <dsp:spPr>
        <a:xfrm>
          <a:off x="217153" y="4741043"/>
          <a:ext cx="161688" cy="838958"/>
        </a:xfrm>
        <a:custGeom>
          <a:avLst/>
          <a:gdLst/>
          <a:ahLst/>
          <a:cxnLst/>
          <a:rect l="0" t="0" r="0" b="0"/>
          <a:pathLst>
            <a:path>
              <a:moveTo>
                <a:pt x="0" y="0"/>
              </a:moveTo>
              <a:lnTo>
                <a:pt x="0" y="838958"/>
              </a:lnTo>
              <a:lnTo>
                <a:pt x="161688" y="838958"/>
              </a:lnTo>
            </a:path>
          </a:pathLst>
        </a:custGeom>
        <a:noFill/>
        <a:ln w="12700" cap="flat" cmpd="sng" algn="ctr">
          <a:solidFill>
            <a:srgbClr val="5B9BD5">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86E4194-496B-4E15-9A8B-2C5885648241}">
      <dsp:nvSpPr>
        <dsp:cNvPr id="0" name=""/>
        <dsp:cNvSpPr/>
      </dsp:nvSpPr>
      <dsp:spPr>
        <a:xfrm>
          <a:off x="927718" y="1386688"/>
          <a:ext cx="4788198" cy="2696564"/>
        </a:xfrm>
        <a:custGeom>
          <a:avLst/>
          <a:gdLst/>
          <a:ahLst/>
          <a:cxnLst/>
          <a:rect l="0" t="0" r="0" b="0"/>
          <a:pathLst>
            <a:path>
              <a:moveTo>
                <a:pt x="4788198" y="0"/>
              </a:moveTo>
              <a:lnTo>
                <a:pt x="4788198" y="2619395"/>
              </a:lnTo>
              <a:lnTo>
                <a:pt x="0" y="2619395"/>
              </a:lnTo>
              <a:lnTo>
                <a:pt x="0" y="2696564"/>
              </a:lnTo>
            </a:path>
          </a:pathLst>
        </a:custGeom>
        <a:noFill/>
        <a:ln w="12700" cap="flat" cmpd="sng" algn="ctr">
          <a:solidFill>
            <a:srgbClr val="70AD47">
              <a:hueOff val="0"/>
              <a:satOff val="0"/>
              <a:lumOff val="0"/>
              <a:alphaOff val="0"/>
            </a:srgb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2576554-CE03-4F63-BA02-1005D4F51DBA}">
      <dsp:nvSpPr>
        <dsp:cNvPr id="0" name=""/>
        <dsp:cNvSpPr/>
      </dsp:nvSpPr>
      <dsp:spPr>
        <a:xfrm>
          <a:off x="4649752" y="628265"/>
          <a:ext cx="2132328" cy="758422"/>
        </a:xfrm>
        <a:prstGeom prst="rect">
          <a:avLst/>
        </a:prstGeom>
        <a:gradFill rotWithShape="0">
          <a:gsLst>
            <a:gs pos="0">
              <a:srgbClr val="FFC000">
                <a:hueOff val="0"/>
                <a:satOff val="0"/>
                <a:lumOff val="0"/>
                <a:alphaOff val="0"/>
                <a:satMod val="103000"/>
                <a:lumMod val="102000"/>
                <a:tint val="94000"/>
              </a:srgbClr>
            </a:gs>
            <a:gs pos="50000">
              <a:srgbClr val="FFC000">
                <a:hueOff val="0"/>
                <a:satOff val="0"/>
                <a:lumOff val="0"/>
                <a:alphaOff val="0"/>
                <a:satMod val="110000"/>
                <a:lumMod val="100000"/>
                <a:shade val="100000"/>
              </a:srgbClr>
            </a:gs>
            <a:gs pos="100000">
              <a:srgbClr val="FFC000">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Director of Dental Postgraduate Education in Wales</a:t>
          </a:r>
        </a:p>
      </dsp:txBody>
      <dsp:txXfrm>
        <a:off x="4649752" y="628265"/>
        <a:ext cx="2132328" cy="758422"/>
      </dsp:txXfrm>
    </dsp:sp>
    <dsp:sp modelId="{7F4D3378-D7C3-448A-8933-D177CB36686E}">
      <dsp:nvSpPr>
        <dsp:cNvPr id="0" name=""/>
        <dsp:cNvSpPr/>
      </dsp:nvSpPr>
      <dsp:spPr>
        <a:xfrm>
          <a:off x="39512"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North Wales Training Programme Director	</a:t>
          </a:r>
        </a:p>
      </dsp:txBody>
      <dsp:txXfrm>
        <a:off x="39512" y="4083252"/>
        <a:ext cx="1776410" cy="657790"/>
      </dsp:txXfrm>
    </dsp:sp>
    <dsp:sp modelId="{33CBA1DA-C77D-433F-9851-686B48116DB6}">
      <dsp:nvSpPr>
        <dsp:cNvPr id="0" name=""/>
        <dsp:cNvSpPr/>
      </dsp:nvSpPr>
      <dsp:spPr>
        <a:xfrm>
          <a:off x="378842" y="5390293"/>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ysClr val="window" lastClr="FFFFFF"/>
              </a:solidFill>
              <a:latin typeface="Palatino Linotype" panose="02040502050505030304"/>
              <a:ea typeface="+mn-ea"/>
              <a:cs typeface="+mn-cs"/>
            </a:rPr>
            <a:t>Educational supervisors x10</a:t>
          </a:r>
        </a:p>
      </dsp:txBody>
      <dsp:txXfrm>
        <a:off x="378842" y="5390293"/>
        <a:ext cx="1591029" cy="379416"/>
      </dsp:txXfrm>
    </dsp:sp>
    <dsp:sp modelId="{82A569A6-C0E8-4BFE-83C2-5F0EE06BDE92}">
      <dsp:nvSpPr>
        <dsp:cNvPr id="0" name=""/>
        <dsp:cNvSpPr/>
      </dsp:nvSpPr>
      <dsp:spPr>
        <a:xfrm>
          <a:off x="433404" y="4898353"/>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ysClr val="window" lastClr="FFFFFF"/>
              </a:solidFill>
              <a:latin typeface="Palatino Linotype" panose="02040502050505030304"/>
              <a:ea typeface="+mn-ea"/>
              <a:cs typeface="+mn-cs"/>
            </a:rPr>
            <a:t>DFT Administrator</a:t>
          </a:r>
        </a:p>
      </dsp:txBody>
      <dsp:txXfrm>
        <a:off x="433404" y="4898353"/>
        <a:ext cx="1591029" cy="379416"/>
      </dsp:txXfrm>
    </dsp:sp>
    <dsp:sp modelId="{11271E06-AB7C-4E2C-ADED-A3668CA230A2}">
      <dsp:nvSpPr>
        <dsp:cNvPr id="0" name=""/>
        <dsp:cNvSpPr/>
      </dsp:nvSpPr>
      <dsp:spPr>
        <a:xfrm>
          <a:off x="1970261"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Cardiff &amp; Barry Training Programme Director</a:t>
          </a:r>
        </a:p>
      </dsp:txBody>
      <dsp:txXfrm>
        <a:off x="1970261" y="4083252"/>
        <a:ext cx="1776410" cy="657790"/>
      </dsp:txXfrm>
    </dsp:sp>
    <dsp:sp modelId="{FD419ED6-7BF1-45AA-8170-D74055C0CBBE}">
      <dsp:nvSpPr>
        <dsp:cNvPr id="0" name=""/>
        <dsp:cNvSpPr/>
      </dsp:nvSpPr>
      <dsp:spPr>
        <a:xfrm>
          <a:off x="2337922" y="4875669"/>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DFT Administrator	</a:t>
          </a:r>
        </a:p>
      </dsp:txBody>
      <dsp:txXfrm>
        <a:off x="2337922" y="4875669"/>
        <a:ext cx="1591029" cy="379416"/>
      </dsp:txXfrm>
    </dsp:sp>
    <dsp:sp modelId="{1CF9E542-2958-4A3C-8E93-6C1E8928B3F4}">
      <dsp:nvSpPr>
        <dsp:cNvPr id="0" name=""/>
        <dsp:cNvSpPr/>
      </dsp:nvSpPr>
      <dsp:spPr>
        <a:xfrm>
          <a:off x="2375691"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ysClr val="window" lastClr="FFFFFF"/>
              </a:solidFill>
              <a:latin typeface="Palatino Linotype" panose="02040502050505030304"/>
              <a:ea typeface="+mn-ea"/>
              <a:cs typeface="+mn-cs"/>
            </a:rPr>
            <a:t>Educational Supervisors x11</a:t>
          </a:r>
        </a:p>
      </dsp:txBody>
      <dsp:txXfrm>
        <a:off x="2375691" y="5429135"/>
        <a:ext cx="1591029" cy="379416"/>
      </dsp:txXfrm>
    </dsp:sp>
    <dsp:sp modelId="{3F7FF7A2-D726-42FC-969A-13F4050E8A8F}">
      <dsp:nvSpPr>
        <dsp:cNvPr id="0" name=""/>
        <dsp:cNvSpPr/>
      </dsp:nvSpPr>
      <dsp:spPr>
        <a:xfrm>
          <a:off x="3862337"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Newport &amp; East Wales Training Programme Director</a:t>
          </a:r>
        </a:p>
      </dsp:txBody>
      <dsp:txXfrm>
        <a:off x="3862337" y="4083252"/>
        <a:ext cx="1776410" cy="657790"/>
      </dsp:txXfrm>
    </dsp:sp>
    <dsp:sp modelId="{B0697AA0-2BEB-4316-A4DA-293BF88258A4}">
      <dsp:nvSpPr>
        <dsp:cNvPr id="0" name=""/>
        <dsp:cNvSpPr/>
      </dsp:nvSpPr>
      <dsp:spPr>
        <a:xfrm>
          <a:off x="4365720"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DFT Administrator</a:t>
          </a:r>
        </a:p>
      </dsp:txBody>
      <dsp:txXfrm>
        <a:off x="4365720" y="4895380"/>
        <a:ext cx="1591029" cy="379416"/>
      </dsp:txXfrm>
    </dsp:sp>
    <dsp:sp modelId="{50227352-9EDA-4779-A4D8-F121A842B500}">
      <dsp:nvSpPr>
        <dsp:cNvPr id="0" name=""/>
        <dsp:cNvSpPr/>
      </dsp:nvSpPr>
      <dsp:spPr>
        <a:xfrm>
          <a:off x="4306439"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ysClr val="window" lastClr="FFFFFF"/>
              </a:solidFill>
              <a:latin typeface="Palatino Linotype" panose="02040502050505030304"/>
              <a:ea typeface="+mn-ea"/>
              <a:cs typeface="+mn-cs"/>
            </a:rPr>
            <a:t>Educational Supervisors x11</a:t>
          </a:r>
        </a:p>
      </dsp:txBody>
      <dsp:txXfrm>
        <a:off x="4306439" y="5429135"/>
        <a:ext cx="1591029" cy="379416"/>
      </dsp:txXfrm>
    </dsp:sp>
    <dsp:sp modelId="{9606AA7A-5E3A-4BFD-89A7-959E57709C3A}">
      <dsp:nvSpPr>
        <dsp:cNvPr id="0" name=""/>
        <dsp:cNvSpPr/>
      </dsp:nvSpPr>
      <dsp:spPr>
        <a:xfrm>
          <a:off x="5793085"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Swansea &amp; West Wales Training programme Director</a:t>
          </a:r>
        </a:p>
      </dsp:txBody>
      <dsp:txXfrm>
        <a:off x="5793085" y="4083252"/>
        <a:ext cx="1776410" cy="657790"/>
      </dsp:txXfrm>
    </dsp:sp>
    <dsp:sp modelId="{7E7CE78B-7A81-474E-B6D0-A7B1945E1DE0}">
      <dsp:nvSpPr>
        <dsp:cNvPr id="0" name=""/>
        <dsp:cNvSpPr/>
      </dsp:nvSpPr>
      <dsp:spPr>
        <a:xfrm>
          <a:off x="6296468"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DFT Administrator</a:t>
          </a:r>
        </a:p>
      </dsp:txBody>
      <dsp:txXfrm>
        <a:off x="6296468" y="4895380"/>
        <a:ext cx="1591029" cy="379416"/>
      </dsp:txXfrm>
    </dsp:sp>
    <dsp:sp modelId="{2B80A63F-818D-4620-BEF7-ADB6F7DAD7AC}">
      <dsp:nvSpPr>
        <dsp:cNvPr id="0" name=""/>
        <dsp:cNvSpPr/>
      </dsp:nvSpPr>
      <dsp:spPr>
        <a:xfrm>
          <a:off x="6296468"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ysClr val="window" lastClr="FFFFFF"/>
              </a:solidFill>
              <a:latin typeface="Palatino Linotype" panose="02040502050505030304"/>
              <a:ea typeface="+mn-ea"/>
              <a:cs typeface="+mn-cs"/>
            </a:rPr>
            <a:t>Educational Supervisors x9 </a:t>
          </a:r>
        </a:p>
      </dsp:txBody>
      <dsp:txXfrm>
        <a:off x="6296468" y="5429135"/>
        <a:ext cx="1591029" cy="379416"/>
      </dsp:txXfrm>
    </dsp:sp>
    <dsp:sp modelId="{C6AA50B5-7283-4BCB-A50A-94729BDA0D00}">
      <dsp:nvSpPr>
        <dsp:cNvPr id="0" name=""/>
        <dsp:cNvSpPr/>
      </dsp:nvSpPr>
      <dsp:spPr>
        <a:xfrm>
          <a:off x="7723834"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Glamorgan Vale &amp; Beacons Training Programme Director </a:t>
          </a:r>
        </a:p>
      </dsp:txBody>
      <dsp:txXfrm>
        <a:off x="7723834" y="4083252"/>
        <a:ext cx="1776410" cy="657790"/>
      </dsp:txXfrm>
    </dsp:sp>
    <dsp:sp modelId="{72CD45CB-5943-4D07-848A-1DD7AAD44749}">
      <dsp:nvSpPr>
        <dsp:cNvPr id="0" name=""/>
        <dsp:cNvSpPr/>
      </dsp:nvSpPr>
      <dsp:spPr>
        <a:xfrm>
          <a:off x="8227217"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DFT Administrator</a:t>
          </a:r>
        </a:p>
      </dsp:txBody>
      <dsp:txXfrm>
        <a:off x="8227217" y="4895380"/>
        <a:ext cx="1591029" cy="379416"/>
      </dsp:txXfrm>
    </dsp:sp>
    <dsp:sp modelId="{CEB03C77-D062-4892-A1AD-9CE868CD547E}">
      <dsp:nvSpPr>
        <dsp:cNvPr id="0" name=""/>
        <dsp:cNvSpPr/>
      </dsp:nvSpPr>
      <dsp:spPr>
        <a:xfrm>
          <a:off x="8227217"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Educational Supervisors x10</a:t>
          </a:r>
        </a:p>
      </dsp:txBody>
      <dsp:txXfrm>
        <a:off x="8227217" y="5429135"/>
        <a:ext cx="1591029" cy="379416"/>
      </dsp:txXfrm>
    </dsp:sp>
    <dsp:sp modelId="{B34E91C4-FB5E-48D6-8223-C26BAFAA32A9}">
      <dsp:nvSpPr>
        <dsp:cNvPr id="0" name=""/>
        <dsp:cNvSpPr/>
      </dsp:nvSpPr>
      <dsp:spPr>
        <a:xfrm>
          <a:off x="9654582" y="4083252"/>
          <a:ext cx="1776410" cy="657790"/>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Swansea Vale Training Programme Director</a:t>
          </a:r>
        </a:p>
      </dsp:txBody>
      <dsp:txXfrm>
        <a:off x="9654582" y="4083252"/>
        <a:ext cx="1776410" cy="657790"/>
      </dsp:txXfrm>
    </dsp:sp>
    <dsp:sp modelId="{E274873F-40C1-4DFB-935E-1C000B4CFB9D}">
      <dsp:nvSpPr>
        <dsp:cNvPr id="0" name=""/>
        <dsp:cNvSpPr/>
      </dsp:nvSpPr>
      <dsp:spPr>
        <a:xfrm>
          <a:off x="10099525" y="4895380"/>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DFT Administrator</a:t>
          </a:r>
        </a:p>
      </dsp:txBody>
      <dsp:txXfrm>
        <a:off x="10099525" y="4895380"/>
        <a:ext cx="1591029" cy="379416"/>
      </dsp:txXfrm>
    </dsp:sp>
    <dsp:sp modelId="{38E24F21-EEE4-4502-9938-ED1E908E4667}">
      <dsp:nvSpPr>
        <dsp:cNvPr id="0" name=""/>
        <dsp:cNvSpPr/>
      </dsp:nvSpPr>
      <dsp:spPr>
        <a:xfrm>
          <a:off x="10099525" y="5429135"/>
          <a:ext cx="1591029" cy="379416"/>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Educational Supervisors x11</a:t>
          </a:r>
        </a:p>
      </dsp:txBody>
      <dsp:txXfrm>
        <a:off x="10099525" y="5429135"/>
        <a:ext cx="1591029" cy="379416"/>
      </dsp:txXfrm>
    </dsp:sp>
    <dsp:sp modelId="{B5E14BF3-ED30-4417-8421-5F14CE01E558}">
      <dsp:nvSpPr>
        <dsp:cNvPr id="0" name=""/>
        <dsp:cNvSpPr/>
      </dsp:nvSpPr>
      <dsp:spPr>
        <a:xfrm>
          <a:off x="3753903" y="1541025"/>
          <a:ext cx="1884844" cy="602383"/>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Associate Dean, Dental Foundation Training</a:t>
          </a:r>
        </a:p>
      </dsp:txBody>
      <dsp:txXfrm>
        <a:off x="3753903" y="1541025"/>
        <a:ext cx="1884844" cy="602383"/>
      </dsp:txXfrm>
    </dsp:sp>
    <dsp:sp modelId="{66C01E34-8306-4252-AE46-8CF35015AC28}">
      <dsp:nvSpPr>
        <dsp:cNvPr id="0" name=""/>
        <dsp:cNvSpPr/>
      </dsp:nvSpPr>
      <dsp:spPr>
        <a:xfrm>
          <a:off x="338286" y="1967153"/>
          <a:ext cx="1401444" cy="351761"/>
        </a:xfrm>
        <a:prstGeom prst="rect">
          <a:avLst/>
        </a:prstGeom>
        <a:gradFill rotWithShape="0">
          <a:gsLst>
            <a:gs pos="0">
              <a:srgbClr val="70AD47">
                <a:hueOff val="0"/>
                <a:satOff val="0"/>
                <a:lumOff val="0"/>
                <a:alphaOff val="0"/>
                <a:satMod val="103000"/>
                <a:lumMod val="102000"/>
                <a:tint val="94000"/>
              </a:srgbClr>
            </a:gs>
            <a:gs pos="50000">
              <a:srgbClr val="70AD47">
                <a:hueOff val="0"/>
                <a:satOff val="0"/>
                <a:lumOff val="0"/>
                <a:alphaOff val="0"/>
                <a:satMod val="110000"/>
                <a:lumMod val="100000"/>
                <a:shade val="100000"/>
              </a:srgbClr>
            </a:gs>
            <a:gs pos="100000">
              <a:srgbClr val="70AD47">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Business Manager</a:t>
          </a:r>
        </a:p>
      </dsp:txBody>
      <dsp:txXfrm>
        <a:off x="338286" y="1967153"/>
        <a:ext cx="1401444" cy="351761"/>
      </dsp:txXfrm>
    </dsp:sp>
    <dsp:sp modelId="{4359BA8C-B68A-4FDF-8500-78132C0E4204}">
      <dsp:nvSpPr>
        <dsp:cNvPr id="0" name=""/>
        <dsp:cNvSpPr/>
      </dsp:nvSpPr>
      <dsp:spPr>
        <a:xfrm>
          <a:off x="870892" y="2582359"/>
          <a:ext cx="1626629" cy="353131"/>
        </a:xfrm>
        <a:prstGeom prst="rect">
          <a:avLst/>
        </a:prstGeom>
        <a:gradFill rotWithShape="0">
          <a:gsLst>
            <a:gs pos="0">
              <a:srgbClr val="ED7D31">
                <a:hueOff val="0"/>
                <a:satOff val="0"/>
                <a:lumOff val="0"/>
                <a:alphaOff val="0"/>
                <a:satMod val="103000"/>
                <a:lumMod val="102000"/>
                <a:tint val="94000"/>
              </a:srgbClr>
            </a:gs>
            <a:gs pos="50000">
              <a:srgbClr val="ED7D31">
                <a:hueOff val="0"/>
                <a:satOff val="0"/>
                <a:lumOff val="0"/>
                <a:alphaOff val="0"/>
                <a:satMod val="110000"/>
                <a:lumMod val="100000"/>
                <a:shade val="100000"/>
              </a:srgbClr>
            </a:gs>
            <a:gs pos="100000">
              <a:srgbClr val="ED7D31">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Dental Foundation Training Manager</a:t>
          </a:r>
        </a:p>
      </dsp:txBody>
      <dsp:txXfrm>
        <a:off x="870892" y="2582359"/>
        <a:ext cx="1626629" cy="353131"/>
      </dsp:txXfrm>
    </dsp:sp>
    <dsp:sp modelId="{6AFDAAB1-C7CA-4672-ACE2-BBE2C90DA8D8}">
      <dsp:nvSpPr>
        <dsp:cNvPr id="0" name=""/>
        <dsp:cNvSpPr/>
      </dsp:nvSpPr>
      <dsp:spPr>
        <a:xfrm>
          <a:off x="909903" y="3133819"/>
          <a:ext cx="1790514" cy="601890"/>
        </a:xfrm>
        <a:prstGeom prst="rect">
          <a:avLst/>
        </a:prstGeom>
        <a:gradFill rotWithShape="0">
          <a:gsLst>
            <a:gs pos="0">
              <a:srgbClr val="ED7D31">
                <a:hueOff val="0"/>
                <a:satOff val="0"/>
                <a:lumOff val="0"/>
                <a:alphaOff val="0"/>
                <a:satMod val="103000"/>
                <a:lumMod val="102000"/>
                <a:tint val="94000"/>
              </a:srgbClr>
            </a:gs>
            <a:gs pos="50000">
              <a:srgbClr val="ED7D31">
                <a:hueOff val="0"/>
                <a:satOff val="0"/>
                <a:lumOff val="0"/>
                <a:alphaOff val="0"/>
                <a:satMod val="110000"/>
                <a:lumMod val="100000"/>
                <a:shade val="100000"/>
              </a:srgbClr>
            </a:gs>
            <a:gs pos="100000">
              <a:srgbClr val="ED7D31">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ysClr val="window" lastClr="FFFFFF"/>
              </a:solidFill>
              <a:latin typeface="Palatino Linotype" panose="02040502050505030304"/>
              <a:ea typeface="+mn-ea"/>
              <a:cs typeface="+mn-cs"/>
            </a:rPr>
            <a:t>Record of Competency Progression Administrator</a:t>
          </a:r>
        </a:p>
      </dsp:txBody>
      <dsp:txXfrm>
        <a:off x="909903" y="3133819"/>
        <a:ext cx="1790514" cy="60189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240" cy="501640"/>
          </a:xfrm>
          <a:prstGeom prst="rect">
            <a:avLst/>
          </a:prstGeom>
        </p:spPr>
        <p:txBody>
          <a:bodyPr vert="horz" lIns="96359" tIns="48180" rIns="96359" bIns="48180" rtlCol="0"/>
          <a:lstStyle>
            <a:lvl1pPr algn="l">
              <a:defRPr sz="1300"/>
            </a:lvl1pPr>
          </a:lstStyle>
          <a:p>
            <a:endParaRPr lang="en-GB"/>
          </a:p>
        </p:txBody>
      </p:sp>
      <p:sp>
        <p:nvSpPr>
          <p:cNvPr id="3" name="Date Placeholder 2"/>
          <p:cNvSpPr>
            <a:spLocks noGrp="1"/>
          </p:cNvSpPr>
          <p:nvPr>
            <p:ph type="dt" idx="1"/>
          </p:nvPr>
        </p:nvSpPr>
        <p:spPr>
          <a:xfrm>
            <a:off x="3889109" y="0"/>
            <a:ext cx="2975240" cy="501640"/>
          </a:xfrm>
          <a:prstGeom prst="rect">
            <a:avLst/>
          </a:prstGeom>
        </p:spPr>
        <p:txBody>
          <a:bodyPr vert="horz" lIns="96359" tIns="48180" rIns="96359" bIns="48180" rtlCol="0"/>
          <a:lstStyle>
            <a:lvl1pPr algn="r">
              <a:defRPr sz="1300"/>
            </a:lvl1pPr>
          </a:lstStyle>
          <a:p>
            <a:fld id="{DAA1F416-E7B9-418D-805F-D5B6A93DBAAD}" type="datetimeFigureOut">
              <a:rPr lang="en-GB" smtClean="0"/>
              <a:t>14/06/2021</a:t>
            </a:fld>
            <a:endParaRPr lang="en-GB"/>
          </a:p>
        </p:txBody>
      </p:sp>
      <p:sp>
        <p:nvSpPr>
          <p:cNvPr id="4" name="Slide Image Placeholder 3"/>
          <p:cNvSpPr>
            <a:spLocks noGrp="1" noRot="1" noChangeAspect="1"/>
          </p:cNvSpPr>
          <p:nvPr>
            <p:ph type="sldImg" idx="2"/>
          </p:nvPr>
        </p:nvSpPr>
        <p:spPr>
          <a:xfrm>
            <a:off x="434975" y="1249363"/>
            <a:ext cx="5997575" cy="3375025"/>
          </a:xfrm>
          <a:prstGeom prst="rect">
            <a:avLst/>
          </a:prstGeom>
          <a:noFill/>
          <a:ln w="12700">
            <a:solidFill>
              <a:prstClr val="black"/>
            </a:solidFill>
          </a:ln>
        </p:spPr>
        <p:txBody>
          <a:bodyPr vert="horz" lIns="96359" tIns="48180" rIns="96359" bIns="48180" rtlCol="0" anchor="ctr"/>
          <a:lstStyle/>
          <a:p>
            <a:endParaRPr lang="en-GB"/>
          </a:p>
        </p:txBody>
      </p:sp>
      <p:sp>
        <p:nvSpPr>
          <p:cNvPr id="5" name="Notes Placeholder 4"/>
          <p:cNvSpPr>
            <a:spLocks noGrp="1"/>
          </p:cNvSpPr>
          <p:nvPr>
            <p:ph type="body" sz="quarter" idx="3"/>
          </p:nvPr>
        </p:nvSpPr>
        <p:spPr>
          <a:xfrm>
            <a:off x="686594" y="4811574"/>
            <a:ext cx="5492750" cy="3936742"/>
          </a:xfrm>
          <a:prstGeom prst="rect">
            <a:avLst/>
          </a:prstGeom>
        </p:spPr>
        <p:txBody>
          <a:bodyPr vert="horz" lIns="96359" tIns="48180" rIns="96359" bIns="4818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96437"/>
            <a:ext cx="2975240" cy="501639"/>
          </a:xfrm>
          <a:prstGeom prst="rect">
            <a:avLst/>
          </a:prstGeom>
        </p:spPr>
        <p:txBody>
          <a:bodyPr vert="horz" lIns="96359" tIns="48180" rIns="96359" bIns="48180" rtlCol="0" anchor="b"/>
          <a:lstStyle>
            <a:lvl1pPr algn="l">
              <a:defRPr sz="1300"/>
            </a:lvl1pPr>
          </a:lstStyle>
          <a:p>
            <a:endParaRPr lang="en-GB"/>
          </a:p>
        </p:txBody>
      </p:sp>
      <p:sp>
        <p:nvSpPr>
          <p:cNvPr id="7" name="Slide Number Placeholder 6"/>
          <p:cNvSpPr>
            <a:spLocks noGrp="1"/>
          </p:cNvSpPr>
          <p:nvPr>
            <p:ph type="sldNum" sz="quarter" idx="5"/>
          </p:nvPr>
        </p:nvSpPr>
        <p:spPr>
          <a:xfrm>
            <a:off x="3889109" y="9496437"/>
            <a:ext cx="2975240" cy="501639"/>
          </a:xfrm>
          <a:prstGeom prst="rect">
            <a:avLst/>
          </a:prstGeom>
        </p:spPr>
        <p:txBody>
          <a:bodyPr vert="horz" lIns="96359" tIns="48180" rIns="96359" bIns="48180" rtlCol="0" anchor="b"/>
          <a:lstStyle>
            <a:lvl1pPr algn="r">
              <a:defRPr sz="1300"/>
            </a:lvl1pPr>
          </a:lstStyle>
          <a:p>
            <a:fld id="{B3DD8A4F-7843-4794-B794-1520F406B5C3}" type="slidenum">
              <a:rPr lang="en-GB" smtClean="0"/>
              <a:t>‹#›</a:t>
            </a:fld>
            <a:endParaRPr lang="en-GB"/>
          </a:p>
        </p:txBody>
      </p:sp>
    </p:spTree>
    <p:extLst>
      <p:ext uri="{BB962C8B-B14F-4D97-AF65-F5344CB8AC3E}">
        <p14:creationId xmlns:p14="http://schemas.microsoft.com/office/powerpoint/2010/main" val="585300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3</a:t>
            </a:fld>
            <a:endParaRPr lang="en-GB"/>
          </a:p>
        </p:txBody>
      </p:sp>
    </p:spTree>
    <p:extLst>
      <p:ext uri="{BB962C8B-B14F-4D97-AF65-F5344CB8AC3E}">
        <p14:creationId xmlns:p14="http://schemas.microsoft.com/office/powerpoint/2010/main" val="4129950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12</a:t>
            </a:fld>
            <a:endParaRPr lang="en-GB"/>
          </a:p>
        </p:txBody>
      </p:sp>
    </p:spTree>
    <p:extLst>
      <p:ext uri="{BB962C8B-B14F-4D97-AF65-F5344CB8AC3E}">
        <p14:creationId xmlns:p14="http://schemas.microsoft.com/office/powerpoint/2010/main" val="3254665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13</a:t>
            </a:fld>
            <a:endParaRPr lang="en-GB"/>
          </a:p>
        </p:txBody>
      </p:sp>
    </p:spTree>
    <p:extLst>
      <p:ext uri="{BB962C8B-B14F-4D97-AF65-F5344CB8AC3E}">
        <p14:creationId xmlns:p14="http://schemas.microsoft.com/office/powerpoint/2010/main" val="2511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14</a:t>
            </a:fld>
            <a:endParaRPr lang="en-GB"/>
          </a:p>
        </p:txBody>
      </p:sp>
    </p:spTree>
    <p:extLst>
      <p:ext uri="{BB962C8B-B14F-4D97-AF65-F5344CB8AC3E}">
        <p14:creationId xmlns:p14="http://schemas.microsoft.com/office/powerpoint/2010/main" val="1250103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15</a:t>
            </a:fld>
            <a:endParaRPr lang="en-GB"/>
          </a:p>
        </p:txBody>
      </p:sp>
    </p:spTree>
    <p:extLst>
      <p:ext uri="{BB962C8B-B14F-4D97-AF65-F5344CB8AC3E}">
        <p14:creationId xmlns:p14="http://schemas.microsoft.com/office/powerpoint/2010/main" val="552104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4</a:t>
            </a:fld>
            <a:endParaRPr lang="en-GB"/>
          </a:p>
        </p:txBody>
      </p:sp>
    </p:spTree>
    <p:extLst>
      <p:ext uri="{BB962C8B-B14F-4D97-AF65-F5344CB8AC3E}">
        <p14:creationId xmlns:p14="http://schemas.microsoft.com/office/powerpoint/2010/main" val="1745845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DD8A4F-7843-4794-B794-1520F406B5C3}" type="slidenum">
              <a:rPr lang="en-GB" smtClean="0"/>
              <a:t>5</a:t>
            </a:fld>
            <a:endParaRPr lang="en-GB"/>
          </a:p>
        </p:txBody>
      </p:sp>
    </p:spTree>
    <p:extLst>
      <p:ext uri="{BB962C8B-B14F-4D97-AF65-F5344CB8AC3E}">
        <p14:creationId xmlns:p14="http://schemas.microsoft.com/office/powerpoint/2010/main" val="3815264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6</a:t>
            </a:fld>
            <a:endParaRPr lang="en-GB"/>
          </a:p>
        </p:txBody>
      </p:sp>
    </p:spTree>
    <p:extLst>
      <p:ext uri="{BB962C8B-B14F-4D97-AF65-F5344CB8AC3E}">
        <p14:creationId xmlns:p14="http://schemas.microsoft.com/office/powerpoint/2010/main" val="708410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7</a:t>
            </a:fld>
            <a:endParaRPr lang="en-GB"/>
          </a:p>
        </p:txBody>
      </p:sp>
    </p:spTree>
    <p:extLst>
      <p:ext uri="{BB962C8B-B14F-4D97-AF65-F5344CB8AC3E}">
        <p14:creationId xmlns:p14="http://schemas.microsoft.com/office/powerpoint/2010/main" val="4177337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8</a:t>
            </a:fld>
            <a:endParaRPr lang="en-GB"/>
          </a:p>
        </p:txBody>
      </p:sp>
    </p:spTree>
    <p:extLst>
      <p:ext uri="{BB962C8B-B14F-4D97-AF65-F5344CB8AC3E}">
        <p14:creationId xmlns:p14="http://schemas.microsoft.com/office/powerpoint/2010/main" val="931032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9</a:t>
            </a:fld>
            <a:endParaRPr lang="en-GB"/>
          </a:p>
        </p:txBody>
      </p:sp>
    </p:spTree>
    <p:extLst>
      <p:ext uri="{BB962C8B-B14F-4D97-AF65-F5344CB8AC3E}">
        <p14:creationId xmlns:p14="http://schemas.microsoft.com/office/powerpoint/2010/main" val="312065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10</a:t>
            </a:fld>
            <a:endParaRPr lang="en-GB"/>
          </a:p>
        </p:txBody>
      </p:sp>
    </p:spTree>
    <p:extLst>
      <p:ext uri="{BB962C8B-B14F-4D97-AF65-F5344CB8AC3E}">
        <p14:creationId xmlns:p14="http://schemas.microsoft.com/office/powerpoint/2010/main" val="1669612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DD8A4F-7843-4794-B794-1520F406B5C3}" type="slidenum">
              <a:rPr lang="en-GB" smtClean="0"/>
              <a:t>11</a:t>
            </a:fld>
            <a:endParaRPr lang="en-GB"/>
          </a:p>
        </p:txBody>
      </p:sp>
    </p:spTree>
    <p:extLst>
      <p:ext uri="{BB962C8B-B14F-4D97-AF65-F5344CB8AC3E}">
        <p14:creationId xmlns:p14="http://schemas.microsoft.com/office/powerpoint/2010/main" val="130767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D31CD-AA46-C645-BF2A-91041730FA5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EC364A2-78A9-ED47-AE95-4880595062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142865D-FB74-3643-924F-6B7065A0194C}"/>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63477A16-93D1-CE4E-BD71-0E8DA7F4F8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7133A2-897A-A94E-B723-CA2B0A5A0A0E}"/>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654816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51F4-D0F4-9646-9D22-35A840773A9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7EF7DAA-20E6-E049-9077-6E59F82BD72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419D638-C9C3-A14F-AA74-91A628937FF0}"/>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EA2A72E9-E0A3-EE43-80D7-087E82AA18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5F2F3A-4943-7B4E-B609-CF5F810DA04A}"/>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2161602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D51091-C8AE-7F46-BE70-F07732F4DFD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59DEC18-B233-554F-90CF-0974A31A608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0EE333F-2D59-084B-A200-90C75DD1C4E3}"/>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13329D17-C667-D444-90F8-E30EA6B20A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A1674D-FC05-1B4C-8863-13951EB7FE4F}"/>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296551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11778-5D01-8C40-917F-447A5087AF6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FF1A9BF-52F4-DB4C-B700-6050F2E8AFA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D842519-EEBB-6D4C-94BD-05A14084B46F}"/>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AB8FBB5D-F2E7-E04B-93C6-110149743E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8B636D-52BE-7C45-803E-4EBE0C9E4D39}"/>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2081688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CA617-3F41-4F49-AEED-F93E114AD14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97D016E-9304-8A49-BC27-43D963DBBE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3C54DB9-4C8F-BF43-9B9C-07BAC781F77E}"/>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380A0112-5E81-244A-B5E0-8341BA8717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B6C45B-C60B-3840-BEEB-E1C9BFAA72BA}"/>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1103369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DFAEE-62A6-D544-AE9C-73DF00F00AF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403A48E-A89A-7248-954F-15F06E1A780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05EEB0B-A680-5E4D-B40C-F6A504A163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187322F-F96A-2F43-8381-821858D63AE8}"/>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6" name="Footer Placeholder 5">
            <a:extLst>
              <a:ext uri="{FF2B5EF4-FFF2-40B4-BE49-F238E27FC236}">
                <a16:creationId xmlns:a16="http://schemas.microsoft.com/office/drawing/2014/main" id="{F4954B23-AC38-3541-9170-3D4AC1F92B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A113F7-A466-B643-B891-58EE10685D53}"/>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312177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DC98C-CB94-6641-9320-CA55953061B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870C02B-8DC3-8F43-A57B-F457E78D18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E0B8FC6-1075-B242-8079-750C7CC7D99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1ED4EF8-716F-5045-94E2-8935B6ED10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B64CD26-7C68-1246-BDE9-3E51B470EDF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C547FE5-1069-D943-A805-478E0BEB294E}"/>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8" name="Footer Placeholder 7">
            <a:extLst>
              <a:ext uri="{FF2B5EF4-FFF2-40B4-BE49-F238E27FC236}">
                <a16:creationId xmlns:a16="http://schemas.microsoft.com/office/drawing/2014/main" id="{9E565233-E75A-3B48-ABE6-E24474C4AF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4BF51E0-ADA9-E242-8ED7-2CB275FDC370}"/>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45161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3B726-F192-D84C-9CBF-2F512D5E6CA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2145291-5B60-0044-B264-35F00C790E8D}"/>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4" name="Footer Placeholder 3">
            <a:extLst>
              <a:ext uri="{FF2B5EF4-FFF2-40B4-BE49-F238E27FC236}">
                <a16:creationId xmlns:a16="http://schemas.microsoft.com/office/drawing/2014/main" id="{1098FBC5-7167-C143-B53A-D516F92B5C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B88128-0E68-664F-8CE5-D2DB12B1B573}"/>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1024835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AA5F9D-BAE7-AD43-B84D-95A04430935B}"/>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3" name="Footer Placeholder 2">
            <a:extLst>
              <a:ext uri="{FF2B5EF4-FFF2-40B4-BE49-F238E27FC236}">
                <a16:creationId xmlns:a16="http://schemas.microsoft.com/office/drawing/2014/main" id="{81D61A5E-22EE-F242-B55E-AC367015095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BB38BE-A4F8-B84C-8382-1EE6DEBE57D8}"/>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139210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B7884-AC88-EE4A-A0BB-04FE7D0F22F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DABB2CF-DA62-3240-A5F2-A7B630E996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ACF8AE1-D914-4D4A-93CD-349695813D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0C9DB5E-7067-4245-B808-05602D8B4FCB}"/>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6" name="Footer Placeholder 5">
            <a:extLst>
              <a:ext uri="{FF2B5EF4-FFF2-40B4-BE49-F238E27FC236}">
                <a16:creationId xmlns:a16="http://schemas.microsoft.com/office/drawing/2014/main" id="{7C6399FE-1902-8C4B-92F6-002938A2F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AE36A0-CBFD-2941-84D7-EBE0CA437DD1}"/>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2567518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ED4BA-6A29-3C48-9472-FF082A38AF7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A6D035B-78E1-6549-B126-7E9D5416B1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2AAD923-7A1B-5548-A89A-E03E36DF21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C45C2D6-CD79-BE4B-BD52-6E4973B4DB83}"/>
              </a:ext>
            </a:extLst>
          </p:cNvPr>
          <p:cNvSpPr>
            <a:spLocks noGrp="1"/>
          </p:cNvSpPr>
          <p:nvPr>
            <p:ph type="dt" sz="half" idx="10"/>
          </p:nvPr>
        </p:nvSpPr>
        <p:spPr/>
        <p:txBody>
          <a:bodyPr/>
          <a:lstStyle/>
          <a:p>
            <a:fld id="{679E5FC3-02D9-544B-9397-43B289B9AB4D}" type="datetimeFigureOut">
              <a:rPr lang="en-US" smtClean="0"/>
              <a:t>6/14/2021</a:t>
            </a:fld>
            <a:endParaRPr lang="en-US"/>
          </a:p>
        </p:txBody>
      </p:sp>
      <p:sp>
        <p:nvSpPr>
          <p:cNvPr id="6" name="Footer Placeholder 5">
            <a:extLst>
              <a:ext uri="{FF2B5EF4-FFF2-40B4-BE49-F238E27FC236}">
                <a16:creationId xmlns:a16="http://schemas.microsoft.com/office/drawing/2014/main" id="{F0CCD19B-41CB-724E-9E75-7F4C8D8985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321A33-AE53-BC42-9D32-8F0FC4FAFB97}"/>
              </a:ext>
            </a:extLst>
          </p:cNvPr>
          <p:cNvSpPr>
            <a:spLocks noGrp="1"/>
          </p:cNvSpPr>
          <p:nvPr>
            <p:ph type="sldNum" sz="quarter" idx="12"/>
          </p:nvPr>
        </p:nvSpPr>
        <p:spPr/>
        <p:txBody>
          <a:bodyPr/>
          <a:lstStyle/>
          <a:p>
            <a:fld id="{89C22887-7F52-B543-B7B0-E43F190D5A45}" type="slidenum">
              <a:rPr lang="en-US" smtClean="0"/>
              <a:t>‹#›</a:t>
            </a:fld>
            <a:endParaRPr lang="en-US"/>
          </a:p>
        </p:txBody>
      </p:sp>
    </p:spTree>
    <p:extLst>
      <p:ext uri="{BB962C8B-B14F-4D97-AF65-F5344CB8AC3E}">
        <p14:creationId xmlns:p14="http://schemas.microsoft.com/office/powerpoint/2010/main" val="3992845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05857D-708D-ED40-ABEF-92EAC9E6C5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380D04A-9284-6842-A5D1-D5922D20BC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EC8469F-5300-6346-A044-0CB5A44C04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E5FC3-02D9-544B-9397-43B289B9AB4D}" type="datetimeFigureOut">
              <a:rPr lang="en-US" smtClean="0"/>
              <a:t>6/14/2021</a:t>
            </a:fld>
            <a:endParaRPr lang="en-US"/>
          </a:p>
        </p:txBody>
      </p:sp>
      <p:sp>
        <p:nvSpPr>
          <p:cNvPr id="5" name="Footer Placeholder 4">
            <a:extLst>
              <a:ext uri="{FF2B5EF4-FFF2-40B4-BE49-F238E27FC236}">
                <a16:creationId xmlns:a16="http://schemas.microsoft.com/office/drawing/2014/main" id="{231A853A-C0E8-A14E-B1D2-F6A463C1A2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5789A64-444C-5F48-8B7C-02E8689BCE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22887-7F52-B543-B7B0-E43F190D5A45}" type="slidenum">
              <a:rPr lang="en-US" smtClean="0"/>
              <a:t>‹#›</a:t>
            </a:fld>
            <a:endParaRPr lang="en-US"/>
          </a:p>
        </p:txBody>
      </p:sp>
    </p:spTree>
    <p:extLst>
      <p:ext uri="{BB962C8B-B14F-4D97-AF65-F5344CB8AC3E}">
        <p14:creationId xmlns:p14="http://schemas.microsoft.com/office/powerpoint/2010/main" val="3176249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hyperlink" Target="https://heiw.nhs.wales/education-and-training/dental/training-programmes/dental-foundation-training"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hyperlink" Target="https://heiw.nhs.wales/education-and-training/dental/dental-courses/" TargetMode="External"/><Relationship Id="rId5" Type="http://schemas.openxmlformats.org/officeDocument/2006/relationships/hyperlink" Target="https://heiw.nhs.wales/education-and-training/dental/training-programmes/specialty-training-in-dentistry/" TargetMode="External"/><Relationship Id="rId4" Type="http://schemas.openxmlformats.org/officeDocument/2006/relationships/hyperlink" Target="https://heiw.nhs.wales/education-and-training/dental/training-programmes/dental-core-trai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heiw.nhs.wales/education-and-training/dental/training-programmes/dental-foundation-training/dental-foundation-sche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641E3-7526-C048-90EA-984431EFA9EA}"/>
              </a:ext>
            </a:extLst>
          </p:cNvPr>
          <p:cNvSpPr>
            <a:spLocks noGrp="1"/>
          </p:cNvSpPr>
          <p:nvPr>
            <p:ph type="ctrTitle"/>
          </p:nvPr>
        </p:nvSpPr>
        <p:spPr/>
        <p:txBody>
          <a:bodyPr>
            <a:normAutofit/>
          </a:bodyPr>
          <a:lstStyle/>
          <a:p>
            <a:r>
              <a:rPr lang="en-US" sz="4000" b="1" dirty="0">
                <a:solidFill>
                  <a:srgbClr val="325083"/>
                </a:solidFill>
                <a:latin typeface="Arial" panose="020B0604020202020204" pitchFamily="34" charset="0"/>
                <a:cs typeface="Arial" panose="020B0604020202020204" pitchFamily="34" charset="0"/>
              </a:rPr>
              <a:t>DFT National Recruitment Process – Welsh Update</a:t>
            </a:r>
          </a:p>
        </p:txBody>
      </p:sp>
      <p:sp>
        <p:nvSpPr>
          <p:cNvPr id="3" name="Subtitle 2">
            <a:extLst>
              <a:ext uri="{FF2B5EF4-FFF2-40B4-BE49-F238E27FC236}">
                <a16:creationId xmlns:a16="http://schemas.microsoft.com/office/drawing/2014/main" id="{5EE2A19C-6ACF-C946-A739-C0C74770C2A9}"/>
              </a:ext>
            </a:extLst>
          </p:cNvPr>
          <p:cNvSpPr>
            <a:spLocks noGrp="1"/>
          </p:cNvSpPr>
          <p:nvPr>
            <p:ph type="subTitle" idx="1"/>
          </p:nvPr>
        </p:nvSpPr>
        <p:spPr/>
        <p:txBody>
          <a:bodyPr>
            <a:normAutofit/>
          </a:bodyPr>
          <a:lstStyle/>
          <a:p>
            <a:r>
              <a:rPr lang="en-GB" sz="2000" dirty="0">
                <a:latin typeface="Segoe UI" panose="020B0502040204020203" pitchFamily="34" charset="0"/>
                <a:cs typeface="Segoe UI" panose="020B0502040204020203" pitchFamily="34" charset="0"/>
              </a:rPr>
              <a:t>David Hannington </a:t>
            </a:r>
          </a:p>
          <a:p>
            <a:r>
              <a:rPr lang="en-GB" sz="2000" dirty="0">
                <a:latin typeface="Segoe UI" panose="020B0502040204020203" pitchFamily="34" charset="0"/>
                <a:cs typeface="Segoe UI" panose="020B0502040204020203" pitchFamily="34" charset="0"/>
              </a:rPr>
              <a:t>Associate Dental Foundation Training in Wales</a:t>
            </a:r>
          </a:p>
          <a:p>
            <a:r>
              <a:rPr lang="en-GB" sz="2000" b="1" dirty="0">
                <a:latin typeface="Segoe UI" panose="020B0502040204020203" pitchFamily="34" charset="0"/>
                <a:cs typeface="Segoe UI" panose="020B0502040204020203" pitchFamily="34" charset="0"/>
              </a:rPr>
              <a:t>WELCOME</a:t>
            </a:r>
          </a:p>
          <a:p>
            <a:r>
              <a:rPr lang="en-GB" sz="2000" b="1" dirty="0">
                <a:latin typeface="Segoe UI" panose="020B0502040204020203" pitchFamily="34" charset="0"/>
                <a:cs typeface="Segoe UI" panose="020B0502040204020203" pitchFamily="34" charset="0"/>
              </a:rPr>
              <a:t>RECORDING</a:t>
            </a:r>
          </a:p>
        </p:txBody>
      </p:sp>
    </p:spTree>
    <p:extLst>
      <p:ext uri="{BB962C8B-B14F-4D97-AF65-F5344CB8AC3E}">
        <p14:creationId xmlns:p14="http://schemas.microsoft.com/office/powerpoint/2010/main" val="3879499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75212" y="145206"/>
            <a:ext cx="10515600" cy="1325563"/>
          </a:xfrm>
        </p:spPr>
        <p:txBody>
          <a:bodyPr>
            <a:normAutofit/>
          </a:bodyPr>
          <a:lstStyle/>
          <a:p>
            <a:r>
              <a:rPr lang="en-GB" sz="4000" b="1" dirty="0">
                <a:latin typeface="Segoe UI" panose="020B0502040204020203" pitchFamily="34" charset="0"/>
                <a:cs typeface="Segoe UI" panose="020B0502040204020203" pitchFamily="34" charset="0"/>
              </a:rPr>
              <a:t>National Recruitment Process 2021</a:t>
            </a:r>
          </a:p>
        </p:txBody>
      </p:sp>
      <p:sp>
        <p:nvSpPr>
          <p:cNvPr id="6" name="Content Placeholder 5"/>
          <p:cNvSpPr>
            <a:spLocks noGrp="1"/>
          </p:cNvSpPr>
          <p:nvPr>
            <p:ph idx="1"/>
          </p:nvPr>
        </p:nvSpPr>
        <p:spPr>
          <a:xfrm>
            <a:off x="502534" y="1273214"/>
            <a:ext cx="10515600" cy="5775246"/>
          </a:xfrm>
        </p:spPr>
        <p:txBody>
          <a:bodyPr>
            <a:noAutofit/>
          </a:bodyPr>
          <a:lstStyle/>
          <a:p>
            <a:r>
              <a:rPr lang="en-GB" sz="2400" dirty="0"/>
              <a:t>Preference any practices in areas you are prepared to work in.</a:t>
            </a:r>
          </a:p>
          <a:p>
            <a:r>
              <a:rPr lang="en-GB" sz="2400" dirty="0"/>
              <a:t>Use filters to select all practices in a particular area.</a:t>
            </a:r>
          </a:p>
          <a:p>
            <a:r>
              <a:rPr lang="en-GB" sz="2400" dirty="0"/>
              <a:t>“Drag and drop” to order practices according to preference for a region.</a:t>
            </a:r>
          </a:p>
          <a:p>
            <a:r>
              <a:rPr lang="en-GB" sz="2400" b="1" dirty="0"/>
              <a:t>15</a:t>
            </a:r>
            <a:r>
              <a:rPr lang="en-GB" sz="2400" b="1" baseline="30000" dirty="0"/>
              <a:t>th</a:t>
            </a:r>
            <a:r>
              <a:rPr lang="en-GB" sz="2400" b="1" dirty="0"/>
              <a:t> July </a:t>
            </a:r>
            <a:r>
              <a:rPr lang="en-GB" sz="2400" dirty="0"/>
              <a:t>Conditional offers will be issued.</a:t>
            </a:r>
          </a:p>
          <a:p>
            <a:r>
              <a:rPr lang="en-GB" sz="2400" dirty="0"/>
              <a:t>These need to be accepted within 48 hours as a “firm acceptance” or “accepted with upgrades”</a:t>
            </a:r>
          </a:p>
          <a:p>
            <a:r>
              <a:rPr lang="en-GB" sz="2400" dirty="0"/>
              <a:t>Further practices may be added up to 29</a:t>
            </a:r>
            <a:r>
              <a:rPr lang="en-GB" sz="2400" baseline="30000" dirty="0"/>
              <a:t>th</a:t>
            </a:r>
            <a:r>
              <a:rPr lang="en-GB" sz="2400" dirty="0"/>
              <a:t> July if numbers graduating warrant this.</a:t>
            </a:r>
          </a:p>
          <a:p>
            <a:r>
              <a:rPr lang="en-GB" sz="2400" dirty="0"/>
              <a:t>Those candidates who are unable to start in Sept 2021 be removed from cohort 1 and  will have their offers recycled to applicants in cohort 1</a:t>
            </a:r>
          </a:p>
          <a:p>
            <a:r>
              <a:rPr lang="en-GB" sz="2400" b="1" dirty="0">
                <a:solidFill>
                  <a:srgbClr val="0070C0"/>
                </a:solidFill>
              </a:rPr>
              <a:t>Friday August 6</a:t>
            </a:r>
            <a:r>
              <a:rPr lang="en-GB" sz="2400" b="1" baseline="30000" dirty="0">
                <a:solidFill>
                  <a:srgbClr val="0070C0"/>
                </a:solidFill>
              </a:rPr>
              <a:t>th</a:t>
            </a:r>
            <a:r>
              <a:rPr lang="en-GB" sz="2400" b="1" dirty="0">
                <a:solidFill>
                  <a:srgbClr val="0070C0"/>
                </a:solidFill>
              </a:rPr>
              <a:t>, regions informed of allocations</a:t>
            </a:r>
          </a:p>
        </p:txBody>
      </p:sp>
    </p:spTree>
    <p:extLst>
      <p:ext uri="{BB962C8B-B14F-4D97-AF65-F5344CB8AC3E}">
        <p14:creationId xmlns:p14="http://schemas.microsoft.com/office/powerpoint/2010/main" val="754138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75212" y="145206"/>
            <a:ext cx="10515600" cy="1325563"/>
          </a:xfrm>
        </p:spPr>
        <p:txBody>
          <a:bodyPr>
            <a:normAutofit/>
          </a:bodyPr>
          <a:lstStyle/>
          <a:p>
            <a:r>
              <a:rPr lang="en-GB" sz="4000" b="1" dirty="0">
                <a:latin typeface="Segoe UI" panose="020B0502040204020203" pitchFamily="34" charset="0"/>
                <a:cs typeface="Segoe UI" panose="020B0502040204020203" pitchFamily="34" charset="0"/>
              </a:rPr>
              <a:t>Challenges  2021</a:t>
            </a:r>
          </a:p>
        </p:txBody>
      </p:sp>
      <p:sp>
        <p:nvSpPr>
          <p:cNvPr id="6" name="Content Placeholder 5"/>
          <p:cNvSpPr>
            <a:spLocks noGrp="1"/>
          </p:cNvSpPr>
          <p:nvPr>
            <p:ph idx="1"/>
          </p:nvPr>
        </p:nvSpPr>
        <p:spPr>
          <a:xfrm>
            <a:off x="502534" y="1273214"/>
            <a:ext cx="10515600" cy="5775246"/>
          </a:xfrm>
        </p:spPr>
        <p:txBody>
          <a:bodyPr>
            <a:noAutofit/>
          </a:bodyPr>
          <a:lstStyle/>
          <a:p>
            <a:r>
              <a:rPr lang="en-GB" sz="3600" dirty="0"/>
              <a:t>Study day programme-social distancing</a:t>
            </a:r>
          </a:p>
          <a:p>
            <a:r>
              <a:rPr lang="en-GB" sz="3600" dirty="0"/>
              <a:t>Return to “Green Phase” working ??</a:t>
            </a:r>
          </a:p>
          <a:p>
            <a:r>
              <a:rPr lang="en-GB" sz="3600" dirty="0"/>
              <a:t>Patient Backlog</a:t>
            </a:r>
          </a:p>
          <a:p>
            <a:r>
              <a:rPr lang="en-GB" sz="3600" dirty="0"/>
              <a:t>Remote consultations</a:t>
            </a:r>
          </a:p>
          <a:p>
            <a:r>
              <a:rPr lang="en-GB" sz="3600" b="1" dirty="0">
                <a:solidFill>
                  <a:srgbClr val="0070C0"/>
                </a:solidFill>
              </a:rPr>
              <a:t>Onboarding/transition to Practice.</a:t>
            </a:r>
          </a:p>
          <a:p>
            <a:r>
              <a:rPr lang="en-GB" sz="3600" b="1" dirty="0">
                <a:solidFill>
                  <a:srgbClr val="0070C0"/>
                </a:solidFill>
              </a:rPr>
              <a:t>Late start implications.</a:t>
            </a:r>
          </a:p>
          <a:p>
            <a:endParaRPr lang="en-GB" sz="2000" dirty="0"/>
          </a:p>
        </p:txBody>
      </p:sp>
    </p:spTree>
    <p:extLst>
      <p:ext uri="{BB962C8B-B14F-4D97-AF65-F5344CB8AC3E}">
        <p14:creationId xmlns:p14="http://schemas.microsoft.com/office/powerpoint/2010/main" val="2955684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259466" y="122057"/>
            <a:ext cx="10515600" cy="1325563"/>
          </a:xfrm>
        </p:spPr>
        <p:txBody>
          <a:bodyPr/>
          <a:lstStyle/>
          <a:p>
            <a:r>
              <a:rPr lang="en-GB" b="1" dirty="0">
                <a:latin typeface="Segoe UI" panose="020B0502040204020203" pitchFamily="34" charset="0"/>
                <a:cs typeface="Segoe UI" panose="020B0502040204020203" pitchFamily="34" charset="0"/>
              </a:rPr>
              <a:t>National Recruitment process 2021 </a:t>
            </a:r>
          </a:p>
        </p:txBody>
      </p:sp>
      <p:sp>
        <p:nvSpPr>
          <p:cNvPr id="6" name="Content Placeholder 5"/>
          <p:cNvSpPr>
            <a:spLocks noGrp="1"/>
          </p:cNvSpPr>
          <p:nvPr>
            <p:ph idx="1"/>
          </p:nvPr>
        </p:nvSpPr>
        <p:spPr>
          <a:xfrm>
            <a:off x="467810" y="1200591"/>
            <a:ext cx="10515600" cy="4490090"/>
          </a:xfrm>
        </p:spPr>
        <p:txBody>
          <a:bodyPr>
            <a:normAutofit/>
          </a:bodyPr>
          <a:lstStyle/>
          <a:p>
            <a:pPr algn="just"/>
            <a:r>
              <a:rPr lang="en-GB" sz="2400" b="1" dirty="0"/>
              <a:t> </a:t>
            </a:r>
            <a:r>
              <a:rPr lang="en-GB" sz="2400" dirty="0">
                <a:latin typeface="Calibri" panose="020F0502020204030204" pitchFamily="34" charset="0"/>
                <a:ea typeface="Calibri" panose="020F0502020204030204" pitchFamily="34" charset="0"/>
              </a:rPr>
              <a:t>All trainees will receive a welcome email and FAQs on </a:t>
            </a:r>
            <a:r>
              <a:rPr lang="en-GB" sz="2400" b="1" dirty="0">
                <a:latin typeface="Calibri" panose="020F0502020204030204" pitchFamily="34" charset="0"/>
                <a:ea typeface="Calibri" panose="020F0502020204030204" pitchFamily="34" charset="0"/>
              </a:rPr>
              <a:t>6</a:t>
            </a:r>
            <a:r>
              <a:rPr lang="en-GB" sz="2400" b="1" baseline="30000" dirty="0">
                <a:latin typeface="Calibri" panose="020F0502020204030204" pitchFamily="34" charset="0"/>
                <a:ea typeface="Calibri" panose="020F0502020204030204" pitchFamily="34" charset="0"/>
              </a:rPr>
              <a:t>th</a:t>
            </a:r>
            <a:r>
              <a:rPr lang="en-GB" sz="2400" b="1" dirty="0">
                <a:latin typeface="Calibri" panose="020F0502020204030204" pitchFamily="34" charset="0"/>
                <a:ea typeface="Calibri" panose="020F0502020204030204" pitchFamily="34" charset="0"/>
              </a:rPr>
              <a:t> August </a:t>
            </a:r>
            <a:r>
              <a:rPr lang="en-GB" sz="2400" dirty="0">
                <a:latin typeface="Calibri" panose="020F0502020204030204" pitchFamily="34" charset="0"/>
                <a:ea typeface="Calibri" panose="020F0502020204030204" pitchFamily="34" charset="0"/>
              </a:rPr>
              <a:t>confirming details about NWSSP, Pre-employment checks (PECs) ESR &amp; expenses details, annual leave etc.  </a:t>
            </a:r>
          </a:p>
          <a:p>
            <a:pPr marL="0" indent="0" algn="just">
              <a:buNone/>
            </a:pPr>
            <a:endParaRPr lang="en-GB" sz="2400" dirty="0">
              <a:latin typeface="Calibri" panose="020F0502020204030204" pitchFamily="34" charset="0"/>
              <a:ea typeface="Calibri" panose="020F0502020204030204" pitchFamily="34" charset="0"/>
            </a:endParaRPr>
          </a:p>
          <a:p>
            <a:pPr algn="just"/>
            <a:r>
              <a:rPr lang="en-GB" sz="2400" b="1" dirty="0">
                <a:latin typeface="Calibri" panose="020F0502020204030204" pitchFamily="34" charset="0"/>
                <a:ea typeface="Calibri" panose="020F0502020204030204" pitchFamily="34" charset="0"/>
              </a:rPr>
              <a:t>Pre-employment checks to be carried out on 10</a:t>
            </a:r>
            <a:r>
              <a:rPr lang="en-GB" sz="2400" b="1" baseline="30000" dirty="0">
                <a:latin typeface="Calibri" panose="020F0502020204030204" pitchFamily="34" charset="0"/>
                <a:ea typeface="Calibri" panose="020F0502020204030204" pitchFamily="34" charset="0"/>
              </a:rPr>
              <a:t>th</a:t>
            </a:r>
            <a:r>
              <a:rPr lang="en-GB" sz="2400" b="1" dirty="0">
                <a:latin typeface="Calibri" panose="020F0502020204030204" pitchFamily="34" charset="0"/>
                <a:ea typeface="Calibri" panose="020F0502020204030204" pitchFamily="34" charset="0"/>
              </a:rPr>
              <a:t> + 11</a:t>
            </a:r>
            <a:r>
              <a:rPr lang="en-GB" sz="2400" b="1" baseline="30000" dirty="0">
                <a:latin typeface="Calibri" panose="020F0502020204030204" pitchFamily="34" charset="0"/>
                <a:ea typeface="Calibri" panose="020F0502020204030204" pitchFamily="34" charset="0"/>
              </a:rPr>
              <a:t>th</a:t>
            </a:r>
            <a:r>
              <a:rPr lang="en-GB" sz="2400" b="1" dirty="0">
                <a:latin typeface="Calibri" panose="020F0502020204030204" pitchFamily="34" charset="0"/>
                <a:ea typeface="Calibri" panose="020F0502020204030204" pitchFamily="34" charset="0"/>
              </a:rPr>
              <a:t> August in All Nations Centre, Cardiff and 10</a:t>
            </a:r>
            <a:r>
              <a:rPr lang="en-GB" sz="2400" b="1" baseline="30000" dirty="0">
                <a:latin typeface="Calibri" panose="020F0502020204030204" pitchFamily="34" charset="0"/>
                <a:ea typeface="Calibri" panose="020F0502020204030204" pitchFamily="34" charset="0"/>
              </a:rPr>
              <a:t>th</a:t>
            </a:r>
            <a:r>
              <a:rPr lang="en-GB" sz="2400" b="1" dirty="0">
                <a:latin typeface="Calibri" panose="020F0502020204030204" pitchFamily="34" charset="0"/>
                <a:ea typeface="Calibri" panose="020F0502020204030204" pitchFamily="34" charset="0"/>
              </a:rPr>
              <a:t> August in North Wales.</a:t>
            </a:r>
          </a:p>
          <a:p>
            <a:pPr algn="just"/>
            <a:r>
              <a:rPr lang="en-GB" sz="2400" b="1" dirty="0">
                <a:solidFill>
                  <a:srgbClr val="FFC000"/>
                </a:solidFill>
                <a:latin typeface="Calibri" panose="020F0502020204030204" pitchFamily="34" charset="0"/>
                <a:ea typeface="Calibri" panose="020F0502020204030204" pitchFamily="34" charset="0"/>
              </a:rPr>
              <a:t>Ensure you are available</a:t>
            </a:r>
            <a:endParaRPr lang="en-GB" sz="2400" dirty="0">
              <a:solidFill>
                <a:srgbClr val="FFC000"/>
              </a:solidFill>
              <a:latin typeface="Calibri" panose="020F0502020204030204" pitchFamily="34" charset="0"/>
              <a:ea typeface="Calibri" panose="020F0502020204030204" pitchFamily="34" charset="0"/>
            </a:endParaRPr>
          </a:p>
          <a:p>
            <a:pPr algn="just"/>
            <a:r>
              <a:rPr lang="en-GB" sz="2400" dirty="0">
                <a:latin typeface="Calibri" panose="020F0502020204030204" pitchFamily="34" charset="0"/>
                <a:ea typeface="Calibri" panose="020F0502020204030204" pitchFamily="34" charset="0"/>
              </a:rPr>
              <a:t>All trainees must attend one of the above PEC checks and bring all documents in order to commence post on 1</a:t>
            </a:r>
            <a:r>
              <a:rPr lang="en-GB" sz="2400" baseline="30000" dirty="0">
                <a:latin typeface="Calibri" panose="020F0502020204030204" pitchFamily="34" charset="0"/>
                <a:ea typeface="Calibri" panose="020F0502020204030204" pitchFamily="34" charset="0"/>
              </a:rPr>
              <a:t>st</a:t>
            </a:r>
            <a:r>
              <a:rPr lang="en-GB" sz="2400" dirty="0">
                <a:latin typeface="Calibri" panose="020F0502020204030204" pitchFamily="34" charset="0"/>
                <a:ea typeface="Calibri" panose="020F0502020204030204" pitchFamily="34" charset="0"/>
              </a:rPr>
              <a:t> September 2021, failure to do this may result in start date being delayed. </a:t>
            </a:r>
          </a:p>
          <a:p>
            <a:endParaRPr lang="en-GB" sz="2400" dirty="0"/>
          </a:p>
        </p:txBody>
      </p:sp>
    </p:spTree>
    <p:extLst>
      <p:ext uri="{BB962C8B-B14F-4D97-AF65-F5344CB8AC3E}">
        <p14:creationId xmlns:p14="http://schemas.microsoft.com/office/powerpoint/2010/main" val="900546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259466" y="122057"/>
            <a:ext cx="10515600" cy="1325563"/>
          </a:xfrm>
        </p:spPr>
        <p:txBody>
          <a:bodyPr/>
          <a:lstStyle/>
          <a:p>
            <a:r>
              <a:rPr lang="en-GB" b="1" dirty="0">
                <a:latin typeface="Segoe UI" panose="020B0502040204020203" pitchFamily="34" charset="0"/>
                <a:cs typeface="Segoe UI" panose="020B0502040204020203" pitchFamily="34" charset="0"/>
              </a:rPr>
              <a:t>National Recruitment process 2021 </a:t>
            </a:r>
            <a:r>
              <a:rPr lang="en-GB" b="1" dirty="0" err="1">
                <a:latin typeface="Segoe UI" panose="020B0502040204020203" pitchFamily="34" charset="0"/>
                <a:cs typeface="Segoe UI" panose="020B0502040204020203" pitchFamily="34" charset="0"/>
              </a:rPr>
              <a:t>ctd</a:t>
            </a:r>
            <a:endParaRPr lang="en-GB" b="1" dirty="0">
              <a:latin typeface="Segoe UI" panose="020B0502040204020203" pitchFamily="34" charset="0"/>
              <a:cs typeface="Segoe UI" panose="020B0502040204020203" pitchFamily="34" charset="0"/>
            </a:endParaRPr>
          </a:p>
        </p:txBody>
      </p:sp>
      <p:sp>
        <p:nvSpPr>
          <p:cNvPr id="6" name="Content Placeholder 5"/>
          <p:cNvSpPr>
            <a:spLocks noGrp="1"/>
          </p:cNvSpPr>
          <p:nvPr>
            <p:ph idx="1"/>
          </p:nvPr>
        </p:nvSpPr>
        <p:spPr>
          <a:xfrm>
            <a:off x="467810" y="1200591"/>
            <a:ext cx="10515600" cy="4528180"/>
          </a:xfrm>
        </p:spPr>
        <p:txBody>
          <a:bodyPr>
            <a:normAutofit fontScale="25000" lnSpcReduction="20000"/>
          </a:bodyPr>
          <a:lstStyle/>
          <a:p>
            <a:r>
              <a:rPr lang="en-GB" sz="7400" dirty="0"/>
              <a:t>Documents to be checked in person are as follows: (Originals only) ALL documents must be brought to PEC meeting</a:t>
            </a:r>
          </a:p>
          <a:p>
            <a:r>
              <a:rPr lang="en-GB" sz="7400" dirty="0"/>
              <a:t>1.GDC Registration with a License to Practice</a:t>
            </a:r>
          </a:p>
          <a:p>
            <a:r>
              <a:rPr lang="en-GB" sz="7400" b="1" dirty="0"/>
              <a:t>2.    </a:t>
            </a:r>
            <a:r>
              <a:rPr lang="en-GB" sz="7400" dirty="0"/>
              <a:t>Proof of Right to Work in the UK (Passport, Biometric Residency Permit, etc.)</a:t>
            </a:r>
          </a:p>
          <a:p>
            <a:r>
              <a:rPr lang="en-GB" sz="7400" b="1" dirty="0"/>
              <a:t>3.    </a:t>
            </a:r>
            <a:r>
              <a:rPr lang="en-GB" sz="7400" dirty="0"/>
              <a:t>Proof of ID (Driving License) NOTE: This must be different to your Proof of RTW document</a:t>
            </a:r>
          </a:p>
          <a:p>
            <a:r>
              <a:rPr lang="en-GB" sz="7400" b="1" dirty="0"/>
              <a:t>4.    </a:t>
            </a:r>
            <a:r>
              <a:rPr lang="en-GB" sz="7400" dirty="0"/>
              <a:t>Proof of Address (Utility bill, bank statement etc.)</a:t>
            </a:r>
          </a:p>
          <a:p>
            <a:r>
              <a:rPr lang="en-GB" sz="7400" b="1" dirty="0"/>
              <a:t>5.    </a:t>
            </a:r>
            <a:r>
              <a:rPr lang="en-GB" sz="7400" dirty="0"/>
              <a:t>Proof of Dental Qualification (Degree Certificate, etc.)</a:t>
            </a:r>
          </a:p>
          <a:p>
            <a:r>
              <a:rPr lang="en-GB" sz="5000" dirty="0"/>
              <a:t> </a:t>
            </a:r>
            <a:r>
              <a:rPr lang="en-GB" sz="8000" dirty="0"/>
              <a:t>If the Certificate is delayed from the University prior to your PEC meeting please bring evidence confirming you have passed the qualification (email is sufficient) Degree will need to be seen in person and can be presented to host organisation on day one of employment. </a:t>
            </a:r>
          </a:p>
          <a:p>
            <a:r>
              <a:rPr lang="en-GB" sz="8000" b="1" dirty="0"/>
              <a:t>6.    </a:t>
            </a:r>
            <a:r>
              <a:rPr lang="en-GB" sz="8000" dirty="0"/>
              <a:t>Proof of Disclosure &amp; Barring Service (DBS) Certification, or confirmation that you do not have a current DBS certificate. If you do not have a current DBS  we will provide you with access  to commence this process on the day of your PEC.</a:t>
            </a:r>
          </a:p>
          <a:p>
            <a:r>
              <a:rPr lang="en-GB" sz="8000" b="1" dirty="0"/>
              <a:t>7.    </a:t>
            </a:r>
            <a:r>
              <a:rPr lang="en-GB" sz="8000" dirty="0"/>
              <a:t>Please note we will also require full OH clearance including EPP. (OH form will be available on the day for all trainees to complete and we will send direct to Occupational Health)</a:t>
            </a:r>
          </a:p>
          <a:p>
            <a:r>
              <a:rPr lang="en-GB" sz="8000" dirty="0"/>
              <a:t> </a:t>
            </a:r>
          </a:p>
          <a:p>
            <a:endParaRPr lang="en-GB" sz="2400" dirty="0"/>
          </a:p>
        </p:txBody>
      </p:sp>
    </p:spTree>
    <p:extLst>
      <p:ext uri="{BB962C8B-B14F-4D97-AF65-F5344CB8AC3E}">
        <p14:creationId xmlns:p14="http://schemas.microsoft.com/office/powerpoint/2010/main" val="2315781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259466" y="122057"/>
            <a:ext cx="10515600" cy="1325563"/>
          </a:xfrm>
        </p:spPr>
        <p:txBody>
          <a:bodyPr/>
          <a:lstStyle/>
          <a:p>
            <a:r>
              <a:rPr lang="en-GB" b="1" dirty="0">
                <a:latin typeface="Segoe UI" panose="020B0502040204020203" pitchFamily="34" charset="0"/>
                <a:cs typeface="Segoe UI" panose="020B0502040204020203" pitchFamily="34" charset="0"/>
              </a:rPr>
              <a:t>National Recruitment process 2021 </a:t>
            </a:r>
            <a:r>
              <a:rPr lang="en-GB" b="1" dirty="0" err="1">
                <a:latin typeface="Segoe UI" panose="020B0502040204020203" pitchFamily="34" charset="0"/>
                <a:cs typeface="Segoe UI" panose="020B0502040204020203" pitchFamily="34" charset="0"/>
              </a:rPr>
              <a:t>ctd</a:t>
            </a:r>
            <a:endParaRPr lang="en-GB" b="1" dirty="0">
              <a:latin typeface="Segoe UI" panose="020B0502040204020203" pitchFamily="34" charset="0"/>
              <a:cs typeface="Segoe UI" panose="020B0502040204020203" pitchFamily="34" charset="0"/>
            </a:endParaRPr>
          </a:p>
        </p:txBody>
      </p:sp>
      <p:sp>
        <p:nvSpPr>
          <p:cNvPr id="6" name="Content Placeholder 5"/>
          <p:cNvSpPr>
            <a:spLocks noGrp="1"/>
          </p:cNvSpPr>
          <p:nvPr>
            <p:ph idx="1"/>
          </p:nvPr>
        </p:nvSpPr>
        <p:spPr>
          <a:xfrm>
            <a:off x="467810" y="1200591"/>
            <a:ext cx="10515600" cy="3892269"/>
          </a:xfrm>
        </p:spPr>
        <p:txBody>
          <a:bodyPr>
            <a:normAutofit/>
          </a:bodyPr>
          <a:lstStyle/>
          <a:p>
            <a:r>
              <a:rPr lang="en-GB" dirty="0"/>
              <a:t>Enrolment forms for payroll will be emailed to you week commencing:  </a:t>
            </a:r>
            <a:r>
              <a:rPr lang="en-GB" b="1" dirty="0"/>
              <a:t>16</a:t>
            </a:r>
            <a:r>
              <a:rPr lang="en-GB" b="1" baseline="30000" dirty="0"/>
              <a:t>th</a:t>
            </a:r>
            <a:r>
              <a:rPr lang="en-GB" b="1" dirty="0"/>
              <a:t> August </a:t>
            </a:r>
            <a:r>
              <a:rPr lang="en-GB" dirty="0"/>
              <a:t>and should be returned no later than a week after receipt.</a:t>
            </a:r>
          </a:p>
          <a:p>
            <a:r>
              <a:rPr lang="en-GB" dirty="0"/>
              <a:t>Appointment letter will be issued week commencing: 23</a:t>
            </a:r>
            <a:r>
              <a:rPr lang="en-GB" baseline="30000" dirty="0"/>
              <a:t>rd</a:t>
            </a:r>
            <a:r>
              <a:rPr lang="en-GB" dirty="0"/>
              <a:t> August. </a:t>
            </a:r>
          </a:p>
          <a:p>
            <a:r>
              <a:rPr lang="en-GB" dirty="0"/>
              <a:t>Contract of employment will be issued during first week in post.</a:t>
            </a:r>
          </a:p>
          <a:p>
            <a:r>
              <a:rPr lang="en-GB" dirty="0"/>
              <a:t>ESR user name/password emailed on first day of employment</a:t>
            </a:r>
          </a:p>
          <a:p>
            <a:r>
              <a:rPr lang="en-GB" dirty="0"/>
              <a:t>Expenses details will be issued within first week of employment. </a:t>
            </a:r>
          </a:p>
          <a:p>
            <a:endParaRPr lang="en-GB" sz="2400" dirty="0"/>
          </a:p>
        </p:txBody>
      </p:sp>
    </p:spTree>
    <p:extLst>
      <p:ext uri="{BB962C8B-B14F-4D97-AF65-F5344CB8AC3E}">
        <p14:creationId xmlns:p14="http://schemas.microsoft.com/office/powerpoint/2010/main" val="1148975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75213" y="156781"/>
            <a:ext cx="10515600" cy="1325563"/>
          </a:xfrm>
        </p:spPr>
        <p:txBody>
          <a:bodyPr/>
          <a:lstStyle/>
          <a:p>
            <a:r>
              <a:rPr lang="en-GB" b="1" dirty="0">
                <a:latin typeface="Segoe UI" panose="020B0502040204020203" pitchFamily="34" charset="0"/>
                <a:cs typeface="Segoe UI" panose="020B0502040204020203" pitchFamily="34" charset="0"/>
              </a:rPr>
              <a:t>Questions ?</a:t>
            </a:r>
          </a:p>
        </p:txBody>
      </p:sp>
      <p:pic>
        <p:nvPicPr>
          <p:cNvPr id="1026" name="Picture 2" descr="Two young doctor smiling">
            <a:extLst>
              <a:ext uri="{FF2B5EF4-FFF2-40B4-BE49-F238E27FC236}">
                <a16:creationId xmlns:a16="http://schemas.microsoft.com/office/drawing/2014/main" id="{F3429FF1-FB8C-4AFC-AF7C-A7FD5976ADA0}"/>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473340" y="1281113"/>
            <a:ext cx="8318220" cy="346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272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537258" y="371437"/>
            <a:ext cx="10515600" cy="630298"/>
          </a:xfrm>
        </p:spPr>
        <p:txBody>
          <a:bodyPr>
            <a:normAutofit fontScale="90000"/>
          </a:bodyPr>
          <a:lstStyle/>
          <a:p>
            <a:r>
              <a:rPr lang="en-GB" b="1" dirty="0">
                <a:latin typeface="Segoe UI" panose="020B0502040204020203" pitchFamily="34" charset="0"/>
                <a:cs typeface="Segoe UI" panose="020B0502040204020203" pitchFamily="34" charset="0"/>
              </a:rPr>
              <a:t>Who we are	</a:t>
            </a:r>
          </a:p>
        </p:txBody>
      </p:sp>
      <p:sp>
        <p:nvSpPr>
          <p:cNvPr id="4" name="Content Placeholder 3"/>
          <p:cNvSpPr>
            <a:spLocks noGrp="1"/>
          </p:cNvSpPr>
          <p:nvPr>
            <p:ph idx="1"/>
          </p:nvPr>
        </p:nvSpPr>
        <p:spPr>
          <a:xfrm>
            <a:off x="328914" y="1111169"/>
            <a:ext cx="11361516" cy="5254906"/>
          </a:xfrm>
        </p:spPr>
        <p:txBody>
          <a:bodyPr>
            <a:normAutofit/>
          </a:bodyPr>
          <a:lstStyle/>
          <a:p>
            <a:r>
              <a:rPr lang="en-GB" sz="2400" b="1" dirty="0"/>
              <a:t>Health Education and Improvement Wales (HEIW) </a:t>
            </a:r>
            <a:r>
              <a:rPr lang="en-GB" sz="2400" dirty="0"/>
              <a:t>have a leading role in the education, training, development and shaping of the healthcare workforce in Wales. Ensuring we have the right staff, with the right skills, to deliver world-class healthcare to the people of Wales both now and in the future.</a:t>
            </a:r>
          </a:p>
          <a:p>
            <a:r>
              <a:rPr lang="en-GB" sz="2400" dirty="0"/>
              <a:t>Established in 2018 as a Special Health Authority we sit alongside health boards and trusts as part of NHS Wales.</a:t>
            </a:r>
          </a:p>
          <a:p>
            <a:r>
              <a:rPr lang="en-GB" sz="2400" b="1" dirty="0"/>
              <a:t>The Dental Postgraduate </a:t>
            </a:r>
            <a:r>
              <a:rPr lang="en-GB" sz="2400" dirty="0"/>
              <a:t>section of Health Education and Improvement Wales (HEIW) supports </a:t>
            </a:r>
            <a:r>
              <a:rPr lang="en-GB" sz="2400" b="1" dirty="0"/>
              <a:t>postgraduate education and training for the whole dental workforce (dentists and dental care professionals) in Wales.</a:t>
            </a:r>
          </a:p>
          <a:p>
            <a:r>
              <a:rPr lang="en-GB" sz="2400" dirty="0"/>
              <a:t>This includes </a:t>
            </a:r>
            <a:r>
              <a:rPr lang="en-GB" sz="2400" dirty="0">
                <a:hlinkClick r:id="rId3"/>
              </a:rPr>
              <a:t>Dental Foundation</a:t>
            </a:r>
            <a:r>
              <a:rPr lang="en-GB" sz="2400" dirty="0"/>
              <a:t>, </a:t>
            </a:r>
            <a:r>
              <a:rPr lang="en-GB" sz="2400" dirty="0">
                <a:hlinkClick r:id="rId4"/>
              </a:rPr>
              <a:t>Dental Core</a:t>
            </a:r>
            <a:r>
              <a:rPr lang="en-GB" sz="2400" dirty="0"/>
              <a:t> and </a:t>
            </a:r>
            <a:r>
              <a:rPr lang="en-GB" sz="2400" u="sng" dirty="0">
                <a:hlinkClick r:id="rId5"/>
              </a:rPr>
              <a:t>Dental Specialty Training</a:t>
            </a:r>
            <a:r>
              <a:rPr lang="en-GB" sz="2400" dirty="0"/>
              <a:t> for dentists and </a:t>
            </a:r>
            <a:r>
              <a:rPr lang="en-GB" sz="2400" dirty="0">
                <a:hlinkClick r:id="rId6"/>
              </a:rPr>
              <a:t>Continuing Professional Development</a:t>
            </a:r>
            <a:r>
              <a:rPr lang="en-GB" sz="2400" dirty="0"/>
              <a:t> (CPD) for dentists and dental care professionals (DCP).</a:t>
            </a:r>
          </a:p>
          <a:p>
            <a:endParaRPr lang="en-GB" sz="2400" dirty="0"/>
          </a:p>
          <a:p>
            <a:pPr>
              <a:lnSpc>
                <a:spcPct val="250000"/>
              </a:lnSpc>
            </a:pPr>
            <a:endParaRPr lang="en-GB" sz="2400" dirty="0"/>
          </a:p>
        </p:txBody>
      </p:sp>
    </p:spTree>
    <p:extLst>
      <p:ext uri="{BB962C8B-B14F-4D97-AF65-F5344CB8AC3E}">
        <p14:creationId xmlns:p14="http://schemas.microsoft.com/office/powerpoint/2010/main" val="4029735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38200" y="192269"/>
            <a:ext cx="10515600" cy="908090"/>
          </a:xfrm>
        </p:spPr>
        <p:txBody>
          <a:bodyPr>
            <a:normAutofit/>
          </a:bodyPr>
          <a:lstStyle/>
          <a:p>
            <a:r>
              <a:rPr lang="en-GB" sz="4000" b="1" dirty="0">
                <a:latin typeface="Segoe UI" panose="020B0502040204020203" pitchFamily="34" charset="0"/>
                <a:cs typeface="Segoe UI" panose="020B0502040204020203" pitchFamily="34" charset="0"/>
              </a:rPr>
              <a:t>Dental Foundation Training in Wales</a:t>
            </a:r>
          </a:p>
        </p:txBody>
      </p:sp>
      <p:sp>
        <p:nvSpPr>
          <p:cNvPr id="4" name="Content Placeholder 3"/>
          <p:cNvSpPr>
            <a:spLocks noGrp="1"/>
          </p:cNvSpPr>
          <p:nvPr>
            <p:ph idx="1"/>
          </p:nvPr>
        </p:nvSpPr>
        <p:spPr>
          <a:xfrm>
            <a:off x="567159" y="1018573"/>
            <a:ext cx="10786641" cy="5193114"/>
          </a:xfrm>
        </p:spPr>
        <p:txBody>
          <a:bodyPr>
            <a:normAutofit/>
          </a:bodyPr>
          <a:lstStyle/>
          <a:p>
            <a:r>
              <a:rPr lang="en-GB" sz="2400" b="1" dirty="0"/>
              <a:t>Dental Foundation Training </a:t>
            </a:r>
            <a:r>
              <a:rPr lang="en-GB" sz="2400" dirty="0"/>
              <a:t>is the first phase of continuing postgraduate education after graduation and is recognised as a part of career pathways in all sections of the dental profession.</a:t>
            </a:r>
          </a:p>
          <a:p>
            <a:r>
              <a:rPr lang="en-GB" sz="2400" b="1" u="sng" dirty="0">
                <a:solidFill>
                  <a:srgbClr val="FFC000"/>
                </a:solidFill>
              </a:rPr>
              <a:t>Gateway to NHS Performers List</a:t>
            </a:r>
          </a:p>
          <a:p>
            <a:r>
              <a:rPr lang="en-GB" sz="2400" b="1" dirty="0"/>
              <a:t>Graduates join as salaried performers in approved practices with General Dental Practitioners who have been appointed as Educational Supervisors</a:t>
            </a:r>
            <a:r>
              <a:rPr lang="en-GB" sz="2400" dirty="0"/>
              <a:t>. During the three academic terms, the Foundation Dentists attend an educational day release programme designed to educate them in both the clinical and the administrative aspects of NHS dentistry. </a:t>
            </a:r>
          </a:p>
          <a:p>
            <a:r>
              <a:rPr lang="en-GB" sz="2400" b="1" dirty="0"/>
              <a:t>In Wales we are part of a Single Lead Employer arrangement</a:t>
            </a:r>
            <a:r>
              <a:rPr lang="en-GB" sz="2400" dirty="0"/>
              <a:t>.  This means that NHS Wales Shared Service Partnership (NWSSP) will be the employer for the Dental Foundation Training year.</a:t>
            </a:r>
          </a:p>
        </p:txBody>
      </p:sp>
    </p:spTree>
    <p:extLst>
      <p:ext uri="{BB962C8B-B14F-4D97-AF65-F5344CB8AC3E}">
        <p14:creationId xmlns:p14="http://schemas.microsoft.com/office/powerpoint/2010/main" val="2993951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4A5F640-2AAE-4E04-AE54-0A48B19524F6}"/>
              </a:ext>
            </a:extLst>
          </p:cNvPr>
          <p:cNvSpPr txBox="1">
            <a:spLocks/>
          </p:cNvSpPr>
          <p:nvPr/>
        </p:nvSpPr>
        <p:spPr>
          <a:xfrm>
            <a:off x="401845" y="226277"/>
            <a:ext cx="10887269" cy="444170"/>
          </a:xfrm>
          <a:prstGeom prst="rect">
            <a:avLst/>
          </a:prstGeom>
        </p:spPr>
        <p:txBody>
          <a:bodyPr vert="horz" lIns="91440" tIns="45720" rIns="91440" bIns="45720" rtlCol="0" anchor="b">
            <a:noAutofit/>
          </a:bodyPr>
          <a:lstStyle>
            <a:lvl1pPr algn="ctr" defTabSz="914400" rtl="0" eaLnBrk="1" latinLnBrk="0" hangingPunct="1">
              <a:lnSpc>
                <a:spcPts val="4800"/>
              </a:lnSpc>
              <a:spcBef>
                <a:spcPct val="0"/>
              </a:spcBef>
              <a:buNone/>
              <a:defRPr sz="4800" kern="1200">
                <a:solidFill>
                  <a:schemeClr val="tx2"/>
                </a:solidFill>
                <a:effectLst/>
                <a:latin typeface="+mj-lt"/>
                <a:ea typeface="+mj-ea"/>
                <a:cs typeface="+mj-cs"/>
              </a:defRPr>
            </a:lvl1pPr>
          </a:lstStyle>
          <a:p>
            <a:pPr marL="0" marR="0" lvl="0" indent="0" algn="l" defTabSz="914400" rtl="0" eaLnBrk="1" fontAlgn="auto" latinLnBrk="0" hangingPunct="1">
              <a:lnSpc>
                <a:spcPts val="48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Segoe UI" panose="020B0502040204020203" pitchFamily="34" charset="0"/>
                <a:cs typeface="Segoe UI" panose="020B0502040204020203" pitchFamily="34" charset="0"/>
              </a:rPr>
              <a:t>DFT structure within HEIW</a:t>
            </a:r>
          </a:p>
        </p:txBody>
      </p:sp>
      <p:graphicFrame>
        <p:nvGraphicFramePr>
          <p:cNvPr id="8" name="Content Placeholder 4">
            <a:extLst>
              <a:ext uri="{FF2B5EF4-FFF2-40B4-BE49-F238E27FC236}">
                <a16:creationId xmlns:a16="http://schemas.microsoft.com/office/drawing/2014/main" id="{6A1E2F49-DCAC-4F0D-942D-759CE7E43E65}"/>
              </a:ext>
            </a:extLst>
          </p:cNvPr>
          <p:cNvGraphicFramePr>
            <a:graphicFrameLocks/>
          </p:cNvGraphicFramePr>
          <p:nvPr>
            <p:extLst>
              <p:ext uri="{D42A27DB-BD31-4B8C-83A1-F6EECF244321}">
                <p14:modId xmlns:p14="http://schemas.microsoft.com/office/powerpoint/2010/main" val="1671146368"/>
              </p:ext>
            </p:extLst>
          </p:nvPr>
        </p:nvGraphicFramePr>
        <p:xfrm>
          <a:off x="250722" y="171756"/>
          <a:ext cx="11690555" cy="64368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50903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website&#10;&#10;Description automatically generated">
            <a:extLst>
              <a:ext uri="{FF2B5EF4-FFF2-40B4-BE49-F238E27FC236}">
                <a16:creationId xmlns:a16="http://schemas.microsoft.com/office/drawing/2014/main" id="{17EEDC1E-09A6-4E01-911B-D025F1DA308F}"/>
              </a:ext>
            </a:extLst>
          </p:cNvPr>
          <p:cNvPicPr>
            <a:picLocks noGrp="1" noChangeAspect="1"/>
          </p:cNvPicPr>
          <p:nvPr>
            <p:ph idx="4294967295"/>
          </p:nvPr>
        </p:nvPicPr>
        <p:blipFill>
          <a:blip r:embed="rId3"/>
          <a:stretch>
            <a:fillRect/>
          </a:stretch>
        </p:blipFill>
        <p:spPr>
          <a:xfrm>
            <a:off x="1632030" y="0"/>
            <a:ext cx="8738885" cy="6858000"/>
          </a:xfrm>
        </p:spPr>
      </p:pic>
    </p:spTree>
    <p:extLst>
      <p:ext uri="{BB962C8B-B14F-4D97-AF65-F5344CB8AC3E}">
        <p14:creationId xmlns:p14="http://schemas.microsoft.com/office/powerpoint/2010/main" val="436707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40488" y="238542"/>
            <a:ext cx="11708758" cy="1325563"/>
          </a:xfrm>
        </p:spPr>
        <p:txBody>
          <a:bodyPr>
            <a:normAutofit/>
          </a:bodyPr>
          <a:lstStyle/>
          <a:p>
            <a:r>
              <a:rPr lang="en-GB" sz="4000" b="1" dirty="0">
                <a:latin typeface="Segoe UI" panose="020B0502040204020203" pitchFamily="34" charset="0"/>
                <a:cs typeface="Segoe UI" panose="020B0502040204020203" pitchFamily="34" charset="0"/>
              </a:rPr>
              <a:t>What Wales can offer during your DFT year	</a:t>
            </a:r>
          </a:p>
        </p:txBody>
      </p:sp>
      <p:sp>
        <p:nvSpPr>
          <p:cNvPr id="6" name="Content Placeholder 5"/>
          <p:cNvSpPr>
            <a:spLocks noGrp="1"/>
          </p:cNvSpPr>
          <p:nvPr>
            <p:ph idx="1"/>
          </p:nvPr>
        </p:nvSpPr>
        <p:spPr>
          <a:xfrm>
            <a:off x="838200" y="1564105"/>
            <a:ext cx="10515600" cy="3729790"/>
          </a:xfrm>
        </p:spPr>
        <p:txBody>
          <a:bodyPr>
            <a:normAutofit fontScale="85000" lnSpcReduction="10000"/>
          </a:bodyPr>
          <a:lstStyle/>
          <a:p>
            <a:r>
              <a:rPr lang="en-GB" b="1" dirty="0"/>
              <a:t>Contract reform</a:t>
            </a:r>
          </a:p>
          <a:p>
            <a:r>
              <a:rPr lang="en-GB" b="1" dirty="0"/>
              <a:t>Single Lead Employer package</a:t>
            </a:r>
          </a:p>
          <a:p>
            <a:r>
              <a:rPr lang="en-GB" b="1" dirty="0"/>
              <a:t>A range of Quality training practices with experienced Educational Supervisors</a:t>
            </a:r>
          </a:p>
          <a:p>
            <a:r>
              <a:rPr lang="en-GB" b="1" dirty="0"/>
              <a:t>Posts within a Dental Training Unit</a:t>
            </a:r>
          </a:p>
          <a:p>
            <a:r>
              <a:rPr lang="en-GB" b="1" dirty="0"/>
              <a:t>Very experienced, supportive Training Programme Directors</a:t>
            </a:r>
          </a:p>
          <a:p>
            <a:r>
              <a:rPr lang="en-GB" b="1" dirty="0"/>
              <a:t>Small scheme sizes </a:t>
            </a:r>
          </a:p>
          <a:p>
            <a:r>
              <a:rPr lang="en-GB" b="1" dirty="0"/>
              <a:t>Our programmes include 30 study days per year. Currently operating a blended learning approach with experienced top class speakers.</a:t>
            </a:r>
          </a:p>
          <a:p>
            <a:r>
              <a:rPr lang="en-GB" b="1" dirty="0"/>
              <a:t>Quality Improvement training – such as Designed to Smile, MPWiP</a:t>
            </a:r>
          </a:p>
          <a:p>
            <a:endParaRPr lang="en-GB" dirty="0"/>
          </a:p>
          <a:p>
            <a:pPr marL="0" indent="0">
              <a:buNone/>
            </a:pPr>
            <a:endParaRPr lang="en-GB" dirty="0">
              <a:solidFill>
                <a:srgbClr val="FF0000"/>
              </a:solidFill>
            </a:endParaRPr>
          </a:p>
        </p:txBody>
      </p:sp>
    </p:spTree>
    <p:extLst>
      <p:ext uri="{BB962C8B-B14F-4D97-AF65-F5344CB8AC3E}">
        <p14:creationId xmlns:p14="http://schemas.microsoft.com/office/powerpoint/2010/main" val="1381400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40488" y="238542"/>
            <a:ext cx="11708758" cy="1325563"/>
          </a:xfrm>
        </p:spPr>
        <p:txBody>
          <a:bodyPr>
            <a:normAutofit/>
          </a:bodyPr>
          <a:lstStyle/>
          <a:p>
            <a:r>
              <a:rPr lang="en-GB" sz="4000" b="1" dirty="0">
                <a:latin typeface="Segoe UI" panose="020B0502040204020203" pitchFamily="34" charset="0"/>
                <a:cs typeface="Segoe UI" panose="020B0502040204020203" pitchFamily="34" charset="0"/>
              </a:rPr>
              <a:t>Dental Training Unit Porth	</a:t>
            </a:r>
          </a:p>
        </p:txBody>
      </p:sp>
      <p:sp>
        <p:nvSpPr>
          <p:cNvPr id="6" name="Content Placeholder 5"/>
          <p:cNvSpPr>
            <a:spLocks noGrp="1"/>
          </p:cNvSpPr>
          <p:nvPr>
            <p:ph idx="1"/>
          </p:nvPr>
        </p:nvSpPr>
        <p:spPr>
          <a:xfrm>
            <a:off x="838200" y="1564105"/>
            <a:ext cx="10515600" cy="3729790"/>
          </a:xfrm>
        </p:spPr>
        <p:txBody>
          <a:bodyPr>
            <a:normAutofit/>
          </a:bodyPr>
          <a:lstStyle/>
          <a:p>
            <a:r>
              <a:rPr lang="en-GB" dirty="0"/>
              <a:t>The Glamorgan, Vale and Beacons Scheme is based at </a:t>
            </a:r>
            <a:r>
              <a:rPr lang="en-GB" b="1" dirty="0"/>
              <a:t>The Dental Teaching Unit at Porth,</a:t>
            </a:r>
            <a:r>
              <a:rPr lang="en-GB" dirty="0"/>
              <a:t> a state of the art multi-disciplinary training unit with excellent training facilities including an 18 unit phantom head training room and a dedicated 100 seat lecture theatre. </a:t>
            </a:r>
          </a:p>
          <a:p>
            <a:endParaRPr lang="en-GB" dirty="0"/>
          </a:p>
          <a:p>
            <a:r>
              <a:rPr lang="en-GB" dirty="0"/>
              <a:t>The Unit is a short walking distance from Porth train station (catch the Valley’s line train to </a:t>
            </a:r>
            <a:r>
              <a:rPr lang="en-GB" dirty="0" err="1"/>
              <a:t>Treherbert</a:t>
            </a:r>
            <a:r>
              <a:rPr lang="en-GB" dirty="0"/>
              <a:t>, approximately every 30 minutes, which is only a 40 minute journey from Cardiff Central station)</a:t>
            </a:r>
            <a:endParaRPr lang="en-GB" dirty="0">
              <a:solidFill>
                <a:srgbClr val="FF0000"/>
              </a:solidFill>
            </a:endParaRPr>
          </a:p>
        </p:txBody>
      </p:sp>
    </p:spTree>
    <p:extLst>
      <p:ext uri="{BB962C8B-B14F-4D97-AF65-F5344CB8AC3E}">
        <p14:creationId xmlns:p14="http://schemas.microsoft.com/office/powerpoint/2010/main" val="1331505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40488" y="238542"/>
            <a:ext cx="11708758" cy="1325563"/>
          </a:xfrm>
        </p:spPr>
        <p:txBody>
          <a:bodyPr>
            <a:normAutofit/>
          </a:bodyPr>
          <a:lstStyle/>
          <a:p>
            <a:r>
              <a:rPr lang="en-GB" sz="4000" b="1" dirty="0">
                <a:latin typeface="Segoe UI" panose="020B0502040204020203" pitchFamily="34" charset="0"/>
                <a:cs typeface="Segoe UI" panose="020B0502040204020203" pitchFamily="34" charset="0"/>
              </a:rPr>
              <a:t>Dental Training Unit Port Talbot</a:t>
            </a:r>
          </a:p>
        </p:txBody>
      </p:sp>
      <p:sp>
        <p:nvSpPr>
          <p:cNvPr id="6" name="Content Placeholder 5"/>
          <p:cNvSpPr>
            <a:spLocks noGrp="1"/>
          </p:cNvSpPr>
          <p:nvPr>
            <p:ph idx="1"/>
          </p:nvPr>
        </p:nvSpPr>
        <p:spPr>
          <a:xfrm>
            <a:off x="838200" y="1564105"/>
            <a:ext cx="10515600" cy="4263818"/>
          </a:xfrm>
        </p:spPr>
        <p:txBody>
          <a:bodyPr>
            <a:normAutofit fontScale="92500" lnSpcReduction="10000"/>
          </a:bodyPr>
          <a:lstStyle/>
          <a:p>
            <a:r>
              <a:rPr lang="en-GB" dirty="0"/>
              <a:t> Port Talbot Resource Centre (PTRC) is  15 minutes from Swansea. </a:t>
            </a:r>
          </a:p>
          <a:p>
            <a:r>
              <a:rPr lang="en-GB" dirty="0"/>
              <a:t> PTRC houses GP surgeries, physiotherapy and podiatry services, as well as many other primary care facilities including our Dental Teaching Unit. </a:t>
            </a:r>
          </a:p>
          <a:p>
            <a:r>
              <a:rPr lang="en-GB" dirty="0"/>
              <a:t> Our Unit has six individual (enclosed) surgeries boasting contemporary equipment and materials.</a:t>
            </a:r>
          </a:p>
          <a:p>
            <a:r>
              <a:rPr lang="en-GB" dirty="0"/>
              <a:t> The Unit is fully computerised with digital intra-oral and OPT radiography as well as a fully equipped decontamination facility and a seminar room.</a:t>
            </a:r>
          </a:p>
          <a:p>
            <a:r>
              <a:rPr lang="en-GB" dirty="0"/>
              <a:t>  On the upper floor of the PTRC there is a 6 unit Phantom Head room and access to a lecture theatre and excellent staff facilities. </a:t>
            </a:r>
          </a:p>
          <a:p>
            <a:r>
              <a:rPr lang="en-GB" b="1" dirty="0"/>
              <a:t>Swansea and West and Swansea Vale schemes</a:t>
            </a:r>
          </a:p>
          <a:p>
            <a:pPr marL="0" indent="0">
              <a:buNone/>
            </a:pPr>
            <a:endParaRPr lang="en-GB" dirty="0">
              <a:solidFill>
                <a:srgbClr val="FF0000"/>
              </a:solidFill>
            </a:endParaRPr>
          </a:p>
        </p:txBody>
      </p:sp>
    </p:spTree>
    <p:extLst>
      <p:ext uri="{BB962C8B-B14F-4D97-AF65-F5344CB8AC3E}">
        <p14:creationId xmlns:p14="http://schemas.microsoft.com/office/powerpoint/2010/main" val="3003155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75212" y="145206"/>
            <a:ext cx="10515600" cy="1325563"/>
          </a:xfrm>
        </p:spPr>
        <p:txBody>
          <a:bodyPr>
            <a:normAutofit/>
          </a:bodyPr>
          <a:lstStyle/>
          <a:p>
            <a:r>
              <a:rPr lang="en-GB" sz="4000" b="1" dirty="0">
                <a:latin typeface="Segoe UI" panose="020B0502040204020203" pitchFamily="34" charset="0"/>
                <a:cs typeface="Segoe UI" panose="020B0502040204020203" pitchFamily="34" charset="0"/>
              </a:rPr>
              <a:t>National Recruitment Process 2021</a:t>
            </a:r>
          </a:p>
        </p:txBody>
      </p:sp>
      <p:sp>
        <p:nvSpPr>
          <p:cNvPr id="6" name="Content Placeholder 5"/>
          <p:cNvSpPr>
            <a:spLocks noGrp="1"/>
          </p:cNvSpPr>
          <p:nvPr>
            <p:ph idx="1"/>
          </p:nvPr>
        </p:nvSpPr>
        <p:spPr>
          <a:xfrm>
            <a:off x="502534" y="1273214"/>
            <a:ext cx="10515600" cy="5775246"/>
          </a:xfrm>
        </p:spPr>
        <p:txBody>
          <a:bodyPr>
            <a:noAutofit/>
          </a:bodyPr>
          <a:lstStyle/>
          <a:p>
            <a:r>
              <a:rPr lang="en-GB" sz="2000" b="1" dirty="0"/>
              <a:t>Preferencing window opens on the 17</a:t>
            </a:r>
            <a:r>
              <a:rPr lang="en-GB" sz="2000" b="1" baseline="30000" dirty="0"/>
              <a:t>th</a:t>
            </a:r>
            <a:r>
              <a:rPr lang="en-GB" sz="2000" b="1" dirty="0"/>
              <a:t> June - 1</a:t>
            </a:r>
            <a:r>
              <a:rPr lang="en-GB" sz="2000" b="1" baseline="30000" dirty="0"/>
              <a:t>st</a:t>
            </a:r>
            <a:r>
              <a:rPr lang="en-GB" sz="2000" b="1" dirty="0"/>
              <a:t> July.  During this time you will be preferencing all the </a:t>
            </a:r>
            <a:r>
              <a:rPr lang="en-GB" sz="2000" b="1" u="sng" dirty="0"/>
              <a:t>practices</a:t>
            </a:r>
            <a:r>
              <a:rPr lang="en-GB" sz="2000" b="1" dirty="0"/>
              <a:t> in the DFT pot.  </a:t>
            </a:r>
          </a:p>
          <a:p>
            <a:r>
              <a:rPr lang="en-GB" sz="2000" dirty="0"/>
              <a:t>National Recruitment will make available a practice profile to help you with preferencing.  </a:t>
            </a:r>
            <a:r>
              <a:rPr lang="en-GB" sz="2000" b="1" dirty="0">
                <a:solidFill>
                  <a:srgbClr val="FF0000"/>
                </a:solidFill>
              </a:rPr>
              <a:t>However we also intend to upload to our HEIW website - a map of our Welsh schemes, and the practice webpage (if available). Also available on our HEIW website are FD testimonials of past FDs who can offer some insight into their time on each scheme and a scheme template which gives a </a:t>
            </a:r>
            <a:r>
              <a:rPr lang="en-GB" sz="2000" b="1">
                <a:solidFill>
                  <a:srgbClr val="FF0000"/>
                </a:solidFill>
              </a:rPr>
              <a:t>bit</a:t>
            </a:r>
            <a:r>
              <a:rPr lang="en-GB" sz="2000" b="1" dirty="0">
                <a:solidFill>
                  <a:srgbClr val="FF0000"/>
                </a:solidFill>
              </a:rPr>
              <a:t> more information about each Welsh scheme</a:t>
            </a:r>
            <a:r>
              <a:rPr lang="en-GB" sz="2000" dirty="0"/>
              <a:t>.</a:t>
            </a:r>
          </a:p>
          <a:p>
            <a:r>
              <a:rPr lang="en-GB" sz="2000"/>
              <a:t>We</a:t>
            </a:r>
            <a:r>
              <a:rPr lang="en-GB" sz="2000" dirty="0"/>
              <a:t> appreciate that preferencing local/central practices high is tempting.  Please remember that whilst they are a bit further afield, our rural practices offer excellent training and an opportunity to experience life in the welsh countryside. In addition to their amazing locations, these practices can often offer an enhanced level of training due to the broad range of patients that you will experience.</a:t>
            </a:r>
          </a:p>
          <a:p>
            <a:pPr marL="0" indent="0">
              <a:buNone/>
            </a:pPr>
            <a:r>
              <a:rPr lang="en-GB" sz="2000" dirty="0">
                <a:hlinkClick r:id="rId4"/>
              </a:rPr>
              <a:t>https://heiw.nhs.wales/education-and-training/dental/training-programmes/dental-foundation-training/dental-foundation-schemes/</a:t>
            </a:r>
            <a:r>
              <a:rPr lang="en-GB" sz="2000" dirty="0"/>
              <a:t> </a:t>
            </a:r>
          </a:p>
          <a:p>
            <a:endParaRPr lang="en-GB" sz="2000" dirty="0"/>
          </a:p>
        </p:txBody>
      </p:sp>
    </p:spTree>
    <p:extLst>
      <p:ext uri="{BB962C8B-B14F-4D97-AF65-F5344CB8AC3E}">
        <p14:creationId xmlns:p14="http://schemas.microsoft.com/office/powerpoint/2010/main" val="30860786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136CF04C8FCED4FADE07F68ECFDBB91" ma:contentTypeVersion="13" ma:contentTypeDescription="Create a new document." ma:contentTypeScope="" ma:versionID="204026f60d9da0de8527d157af1d4bf5">
  <xsd:schema xmlns:xsd="http://www.w3.org/2001/XMLSchema" xmlns:xs="http://www.w3.org/2001/XMLSchema" xmlns:p="http://schemas.microsoft.com/office/2006/metadata/properties" xmlns:ns2="b61e7017-f3c9-42a4-b781-4af833aebd73" xmlns:ns3="9b0ca71c-210a-4371-a9c7-9f929c6d7f37" targetNamespace="http://schemas.microsoft.com/office/2006/metadata/properties" ma:root="true" ma:fieldsID="25b91a36d9cb7fccb0d9220490c7f2ed" ns2:_="" ns3:_="">
    <xsd:import namespace="b61e7017-f3c9-42a4-b781-4af833aebd73"/>
    <xsd:import namespace="9b0ca71c-210a-4371-a9c7-9f929c6d7f3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1e7017-f3c9-42a4-b781-4af833aebd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b0ca71c-210a-4371-a9c7-9f929c6d7f3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b0ca71c-210a-4371-a9c7-9f929c6d7f37">
      <UserInfo>
        <DisplayName>Gareth Peters (HEIW)</DisplayName>
        <AccountId>9</AccountId>
        <AccountType/>
      </UserInfo>
    </SharedWithUsers>
  </documentManagement>
</p:properties>
</file>

<file path=customXml/itemProps1.xml><?xml version="1.0" encoding="utf-8"?>
<ds:datastoreItem xmlns:ds="http://schemas.openxmlformats.org/officeDocument/2006/customXml" ds:itemID="{7809D92B-010C-4F8B-8369-69071C69D2DB}">
  <ds:schemaRefs>
    <ds:schemaRef ds:uri="http://schemas.microsoft.com/sharepoint/v3/contenttype/forms"/>
  </ds:schemaRefs>
</ds:datastoreItem>
</file>

<file path=customXml/itemProps2.xml><?xml version="1.0" encoding="utf-8"?>
<ds:datastoreItem xmlns:ds="http://schemas.openxmlformats.org/officeDocument/2006/customXml" ds:itemID="{A7FCA32F-75B9-4716-A0E7-70CF688AEFF6}"/>
</file>

<file path=customXml/itemProps3.xml><?xml version="1.0" encoding="utf-8"?>
<ds:datastoreItem xmlns:ds="http://schemas.openxmlformats.org/officeDocument/2006/customXml" ds:itemID="{EF374B18-8279-4C25-92E9-E970E0AEE381}">
  <ds:schemaRefs>
    <ds:schemaRef ds:uri="23ca7f83-00be-460b-a3a6-c1a46c5cf0b4"/>
    <ds:schemaRef ds:uri="84ed457a-0020-4855-8c83-ee798b6dac2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4056</TotalTime>
  <Words>1433</Words>
  <Application>Microsoft Office PowerPoint</Application>
  <PresentationFormat>Widescreen</PresentationFormat>
  <Paragraphs>117</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Palatino Linotype</vt:lpstr>
      <vt:lpstr>Segoe UI</vt:lpstr>
      <vt:lpstr>Office Theme</vt:lpstr>
      <vt:lpstr>DFT National Recruitment Process – Welsh Update</vt:lpstr>
      <vt:lpstr>Who we are </vt:lpstr>
      <vt:lpstr>Dental Foundation Training in Wales</vt:lpstr>
      <vt:lpstr>PowerPoint Presentation</vt:lpstr>
      <vt:lpstr>PowerPoint Presentation</vt:lpstr>
      <vt:lpstr>What Wales can offer during your DFT year </vt:lpstr>
      <vt:lpstr>Dental Training Unit Porth </vt:lpstr>
      <vt:lpstr>Dental Training Unit Port Talbot</vt:lpstr>
      <vt:lpstr>National Recruitment Process 2021</vt:lpstr>
      <vt:lpstr>National Recruitment Process 2021</vt:lpstr>
      <vt:lpstr>Challenges  2021</vt:lpstr>
      <vt:lpstr>National Recruitment process 2021 </vt:lpstr>
      <vt:lpstr>National Recruitment process 2021 ctd</vt:lpstr>
      <vt:lpstr>National Recruitment process 2021 ctd</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David Hannington (HEIW)</cp:lastModifiedBy>
  <cp:revision>69</cp:revision>
  <cp:lastPrinted>2020-06-30T09:13:15Z</cp:lastPrinted>
  <dcterms:created xsi:type="dcterms:W3CDTF">2020-02-27T10:40:06Z</dcterms:created>
  <dcterms:modified xsi:type="dcterms:W3CDTF">2021-06-14T16:30:13Z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0x0101009136CF04C8FCED4FADE07F68ECFDBB91</vt:lpwstr>
  </property>
</Properties>
</file>